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80" r:id="rId4"/>
    <p:sldId id="257" r:id="rId5"/>
    <p:sldId id="265" r:id="rId6"/>
    <p:sldId id="266" r:id="rId7"/>
    <p:sldId id="276" r:id="rId8"/>
    <p:sldId id="262" r:id="rId9"/>
    <p:sldId id="258" r:id="rId10"/>
    <p:sldId id="264" r:id="rId11"/>
    <p:sldId id="259" r:id="rId12"/>
    <p:sldId id="267" r:id="rId13"/>
    <p:sldId id="263" r:id="rId14"/>
    <p:sldId id="275" r:id="rId15"/>
    <p:sldId id="278" r:id="rId16"/>
    <p:sldId id="279" r:id="rId17"/>
    <p:sldId id="268" r:id="rId18"/>
    <p:sldId id="260" r:id="rId19"/>
    <p:sldId id="283" r:id="rId20"/>
    <p:sldId id="281" r:id="rId21"/>
    <p:sldId id="282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B1CC"/>
    <a:srgbClr val="D0C8A0"/>
    <a:srgbClr val="B4DFB4"/>
    <a:srgbClr val="657F95"/>
    <a:srgbClr val="E6E6E6"/>
    <a:srgbClr val="CE9681"/>
    <a:srgbClr val="CFC79E"/>
    <a:srgbClr val="D4A9D4"/>
    <a:srgbClr val="DED292"/>
    <a:srgbClr val="A7E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74" autoAdjust="0"/>
  </p:normalViewPr>
  <p:slideViewPr>
    <p:cSldViewPr snapToGrid="0">
      <p:cViewPr>
        <p:scale>
          <a:sx n="82" d="100"/>
          <a:sy n="82" d="100"/>
        </p:scale>
        <p:origin x="954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29:49.1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35 987 1696 0 0,'-3'-13'73'0'0,"-4"-48"461"0"0,0-112 0 0 0,7 163-328 0 0,0-12 1089 0 0,0-1 0 0 0,-1 1 0 0 0,-2 0 0 0 0,-11-48 3807 0 0,16 83-4311 0 0,9 25-745 0 0,48 114 712 0 0,8-4 0 0 0,5-2 1 0 0,117 172-1 0 0,-163-276-397 0 0,-2 0 1 0 0,29 74 0 0 0,-219-511 1084 0 0,135 320-1292 0 0,-4 1-1 0 0,-63-98 0 0 0,95 167-130 0 0,8 14-147 0 0,1 0 0 0 0,-1 0 0 0 0,2-1 1 0 0,7 8-1 0 0,13 16 194 0 0,242 397 363 0 0,-259-414-289 0 0,-10-19 368 0 0,-11-27 195 0 0,10 28-748 0 0,-227-693-129 0 0,221 670 146 0 0,5 25-52 0 0,1 6-19 0 0,3 38-111 0 0,11 27 130 0 0,38 125-1 0 0,-31-147 287 0 0,-17-92 419 0 0,-1-51-586 0 0,29-167 1 0 0,40-88-199 0 0,-67 328 131 0 0,-1 14 46 0 0,10-44-116 0 0,-10 47 45 0 0,-1 7 7 0 0,0 27 13 0 0,-5 36 134 0 0,-19 107 0 0 0,4-58-80 0 0,5-16-31 0 0,0 1-103 0 0,-2 105 1 0 0,18-195-15 0 0,1-16 118 0 0,3-19 97 0 0,60-396 342 0 0,-21 103-521 0 0,-44 307 83 0 0,1-7 2 0 0,0 1 1 0 0,1-1-1 0 0,1 1 1 0 0,1 0-1 0 0,0 0 1 0 0,14-23-1 0 0,-20 41 0 0 0,0-1 0 0 0,0 1 0 0 0,0-1 0 0 0,0 1 0 0 0,0 0 1 0 0,0-1-1 0 0,1 1 0 0 0,-1-1 0 0 0,0 1 0 0 0,1-1 0 0 0,-1 1 0 0 0,1 0 0 0 0,-1-1 0 0 0,1 1 0 0 0,-1 0 1 0 0,0 0-1 0 0,0 0 0 0 0,1-1 0 0 0,-1 1 0 0 0,1 0 0 0 0,-1 0 0 0 0,1 0 0 0 0,0-1 0 0 0,-1 1 0 0 0,0 0 1 0 0,1 0-1 0 0,-1 0 0 0 0,1 0 0 0 0,-1 0 0 0 0,1 0 0 0 0,0 0 0 0 0,-1 0 0 0 0,0 0 0 0 0,0 0 0 0 0,1 0 0 0 0,0 1 1 0 0,-1-1-1 0 0,1 0 0 0 0,-1 0 0 0 0,1 1 0 0 0,-1-1 0 0 0,0 0 0 0 0,1 0 0 0 0,-1 0 0 0 0,1 0 0 0 0,-1 1 1 0 0,0-1-1 0 0,1 1 0 0 0,-1-1 0 0 0,1 1 0 0 0,-1-1 0 0 0,0 1 0 0 0,0-1 0 0 0,0 0 0 0 0,0 0 0 0 0,1 1 1 0 0,-1-1-1 0 0,0 1 0 0 0,0 0 0 0 0,13 32 89 0 0,-1 21 59 0 0,-1 1 0 0 0,-4 0 1 0 0,1 62-1 0 0,-12 169 34 0 0,-2-74-790 0 0,6-204 424 0 0,-1-4 13 0 0,1 0 0 0 0,0 0 1 0 0,0 1-1 0 0,0-1 0 0 0,1 1 1 0 0,0-1-1 0 0,0 1 0 0 0,0-1 1 0 0,-1 0-1 0 0,2 0 0 0 0,0 0 1 0 0,2 5-1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7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1552 0 0,'0'0'13385'0'0,"36"7"-11112"0"0,491 22 938 0 0,52 7-6469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4.4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1 836 0 0,'0'0'12615'0'0,"16"2"-11713"0"0,-3-1-788 0 0,26 2 1552 0 0,60-1-1 0 0,6-3-595 0 0,-8 1-3237 0 0,-33-8-4980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5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95 912 0 0,'0'0'13451'0'0,"11"-6"-12935"0"0,10-3-108 0 0,0 0 0 0 0,0 1 0 0 0,1 2 0 0 0,24-5 0 0 0,20 0 173 0 0,0-2-364 0 0,0 3 1 0 0,0 3-1 0 0,1 2 1 0 0,73 6-1 0 0,-14 30 334 0 0,-89-25-609 0 0,0-3-1 0 0,1-1 0 0 0,53-3 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6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1500 0 0,'0'0'9488'0'0,"17"7"-8455"0"0,-4-1-798 0 0,0 1 25 0 0,1-2 0 0 0,0 1 0 0 0,0-2 0 0 0,0 0 0 0 0,1 0-1 0 0,25 1 1 0 0,144 0 1297 0 0,271-27 0 0 0,-135 0-885 0 0,-235 19-540 0 0,387-4 385 0 0,-461 8-729 0 0,35 4 543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7.2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 21 2072 0 0,'0'0'12660'0'0,"-5"0"-12249"0"0,-9 0 395 0 0,38-2 217 0 0,36-2 207 0 0,10-5-516 0 0,1 4-1 0 0,129 6 1 0 0,138 33-1894 0 0,-200-17-1665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7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56 2832 0 0,'0'0'13457'0'0,"0"-6"-12807"0"0,-1 5-603 0 0,1-1-1 0 0,0 1 1 0 0,0-1 0 0 0,0 1-1 0 0,0-1 1 0 0,0 1 0 0 0,1 0 0 0 0,-1-1-1 0 0,0 1 1 0 0,1-1 0 0 0,-1 1-1 0 0,1 0 1 0 0,-1-1 0 0 0,1 1 0 0 0,0 0-1 0 0,-1-1 1 0 0,1 1 0 0 0,0 0-1 0 0,0 0 1 0 0,0 0 0 0 0,0 0 0 0 0,0 0-1 0 0,0 0 1 0 0,0 0 0 0 0,0 0-1 0 0,1 0 1 0 0,0 0 0 0 0,4-2 108 0 0,-1 1-1 0 0,1 0 1 0 0,0 1 0 0 0,0 0-1 0 0,-1 0 1 0 0,1 0 0 0 0,7 0-1 0 0,53 0-23 0 0,-6 0-1966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9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19 848 0 0,'0'0'11363'0'0,"11"2"-10719"0"0,43 4-4 0 0,-1-2 0 0 0,1-2 1 0 0,-1-3-1 0 0,1-2 0 0 0,101-19 1 0 0,-128 19-549 0 0,54 0 1 0 0,-81 3-89 0 0,1 0 0 0 0,1 0-2 0 0,26 0-43 0 0,48 7-1 0 0,-74-7 40 0 0,-1 0 1 0 0,0 0-1 0 0,1 0 1 0 0,-1 1-1 0 0,0-1 1 0 0,0 0-1 0 0,1 1 1 0 0,-1-1-1 0 0,0 1 1 0 0,0-1-1 0 0,0 1 1 0 0,0 0-1 0 0,1-1 1 0 0,-1 1-1 0 0,0 0 1 0 0,0 0-1 0 0,0 0 1 0 0,1 1-1 0 0,3 4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0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1068 0 0,'4'2'13004'0'0,"5"4"-12668"0"0,1 0 0 0 0,-1-1 0 0 0,2 0 1 0 0,-1-1-1 0 0,0 0 0 0 0,1-1 0 0 0,-1 0 0 0 0,1 0 0 0 0,0-1 0 0 0,18 1 0 0 0,127-2 546 0 0,-90-3-867 0 0,75-5-1 0 0,-86 3 29 0 0,103 5 0 0 0,-130 10-21 0 0,-26-10-24 0 0,1 0-1 0 0,-1 1 1 0 0,1-1 0 0 0,-1 0 0 0 0,1 0-1 0 0,-1 0 1 0 0,1-1 0 0 0,0 1-1 0 0,4 0 1 0 0,-12-1-498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1.5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0 980 0 0,'0'0'12077'0'0,"16"0"-11648"0"0,269 13 3084 0 0,130 2-1711 0 0,170 9-1421 0 0,-573-21-1299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2.2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3504 0 0,'10'0'12733'0'0,"104"0"-10737"0"0,429 15-168 0 0,-479-8-2325 0 0,52 4 116 0 0,-78-9-3377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30:02.1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27 3252 0 0,'0'0'13363'0'0,"14"-3"-12699"0"0,22-5-247 0 0,0 2-1 0 0,1 1 1 0 0,-1 2 0 0 0,1 2 0 0 0,0 1-1 0 0,40 6 1 0 0,237 45 1764 0 0,0 1-1552 0 0,-226-42-605 0 0,82 3 168 0 0,-170-13-186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3.0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 5420 0 0,'0'0'10731'0'0,"7"0"-10267"0"0,183-27 1029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3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0 768 0 0,'0'0'10952'0'0,"17"3"-9613"0"0,320 22 2948 0 0,-142-15-3501 0 0,116 17 84 0 0,235 13-529 0 0,-515-39-821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4.4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1 848 0 0,'0'0'14320'0'0,"16"0"-13713"0"0,671 29 2746 0 0,-634-23-3561 0 0,59 7-681 0 0,-38-8-4981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5.0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1772 0 0,'0'0'14936'0'0,"12"2"-14729"0"0,135 26-290 0 0,-89-19-2696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7.6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3392 0 0,'0'0'8154'0'0,"16"0"-7024"0"0,64 1 171 0 0,86 13-1 0 0,-68 3-851 0 0,157 22 1355 0 0,-194-27-1760 0 0,19 1 27 0 0,113-9 146 0 0,-185-6-604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6.3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4972 0 0,'0'0'9296'0'0,"14"0"-9068"0"0,13 1-355 0 0,31 0 2034 0 0,76 12 0 0 0,-113-10-1890 0 0,1-2 1 0 0,-1 0-1 0 0,37-3 1 0 0,40 2-51 0 0,-41 3 41 0 0,-44-3-12 0 0,0 1 0 0 0,0 0 1 0 0,16 4-1 0 0,29 0-776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 3600 0 0,'0'0'6937'0'0,"12"-3"-6232"0"0,37-9-1 0 0,-44 12-470 0 0,1-1 0 0 0,0 1 0 0 0,-1 0 0 0 0,1 0 0 0 0,0 1 0 0 0,-1-1 1 0 0,1 1-1 0 0,-1 1 0 0 0,1-1 0 0 0,-1 1 0 0 0,0 0 0 0 0,8 4 0 0 0,7 1 328 0 0,34 7 428 0 0,-41-12-876 0 0,-1 0 0 0 0,1 1 0 0 0,-1 1-1 0 0,0 0 1 0 0,0 0 0 0 0,0 1-1 0 0,-1 1 1 0 0,1 0 0 0 0,-1 1 0 0 0,15 11-1 0 0,-23-12 134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9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0 257 1096 0 0,'0'0'11338'0'0,"5"-11"-10840"0"0,-1 2-103 0 0,0 0 1 0 0,0-1-1 0 0,-1 0 1 0 0,0 0-1 0 0,-1 0 1 0 0,0 0-1 0 0,-1 0 1 0 0,0 0-1 0 0,-1 0 1 0 0,0-1-1 0 0,0 1 1 0 0,-4-18-1 0 0,4 26-368 0 0,0-1 0 0 0,0 1 0 0 0,0 0 0 0 0,0 0 0 0 0,0 0 0 0 0,0 0 0 0 0,0 0 0 0 0,1 0 0 0 0,-1-1 0 0 0,1 1 0 0 0,0 0 0 0 0,-1 0 0 0 0,1 0 0 0 0,0 0 0 0 0,0 1 0 0 0,0-1 0 0 0,0 0 0 0 0,1 0 0 0 0,-1 1 0 0 0,0-1 0 0 0,1 0 0 0 0,-1 1 0 0 0,1 0 0 0 0,0-1 0 0 0,-1 1 0 0 0,1 0 0 0 0,0 0 0 0 0,0 0 0 0 0,0 0 0 0 0,3-1 0 0 0,9-6 105 0 0,1 1-1 0 0,28-8 1 0 0,-37 13-86 0 0,10-2-43 0 0,-1 1-1 0 0,1 1 0 0 0,0 1 1 0 0,-1 0-1 0 0,1 1 0 0 0,24 3 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0.8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326 1 5032 0 0,'0'0'7578'0'0,"-11"12"-6844"0"0,-15 18 138 0 0,1 2 0 0 0,-26 42-1 0 0,-43 61 666 0 0,64-95-1405 0 0,1 2 1 0 0,-24 45-1 0 0,52-86-135 0 0,0 0 0 0 0,1 1 0 0 0,-1-1 0 0 0,0 0 0 0 0,1 1 0 0 0,-1-1 0 0 0,1 0 0 0 0,-1 1 0 0 0,1-1 0 0 0,0 1 0 0 0,-1-1 0 0 0,1 1 0 0 0,0-1 0 0 0,0 1 0 0 0,0-1 0 0 0,0 0 0 0 0,0 1 0 0 0,1 1 0 0 0,0-3 15 0 0,0 0 0 0 0,0-1 0 0 0,0 1 0 0 0,-1 0 0 0 0,1-1 0 0 0,0 1 0 0 0,0-1 0 0 0,0 1 0 0 0,0-1 0 0 0,-1 1 0 0 0,1-1 0 0 0,0 1 0 0 0,-1-1 0 0 0,1 0 0 0 0,0 1 0 0 0,-1-1 0 0 0,1 0 0 0 0,-1 0 0 0 0,1 1 0 0 0,-1-1 0 0 0,1 0 0 0 0,-1 0 0 0 0,0 0 0 0 0,1 0 0 0 0,-1 0 0 0 0,0 0 0 0 0,0-1 0 0 0,9-20 44 0 0,0 0 1 0 0,-2 0-1 0 0,-1-1 1 0 0,-1 0 0 0 0,-1 0-1 0 0,1-27 1 0 0,0 12-45 0 0,-4 35-171 0 0,1 0-1 0 0,-1 0 0 0 0,1-1 0 0 0,-1 1 0 0 0,1 0 0 0 0,0 1 0 0 0,0-1 1 0 0,1 0-1 0 0,-1 0 0 0 0,0 1 0 0 0,1 0 0 0 0,0-1 0 0 0,-1 1 0 0 0,1 0 1 0 0,0 0-1 0 0,0 0 0 0 0,0 1 0 0 0,1-1 0 0 0,4-1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1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5673 0 0,'4'3'9655'0'0,"13"6"-8904"0"0,-1 0 0 0 0,2-1 1 0 0,-1-1-1 0 0,1 0 0 0 0,0-2 0 0 0,36 8 0 0 0,123 9 666 0 0,-144-18-1245 0 0,358 17-1412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30:10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 0 9441 0 0,'0'0'6611'0'0,"-6"7"-6600"0"0,3-4 5 0 0,-11 16 29 0 0,14-18-38 0 0,-1 0 0 0 0,1 0 0 0 0,0 0 0 0 0,-1-1 0 0 0,1 1 0 0 0,0-1 0 0 0,0 1 0 0 0,0 0 0 0 0,0 0 0 0 0,0-1 0 0 0,0 1 0 0 0,0 0 0 0 0,0 0 0 0 0,0 0 0 0 0,0-1 0 0 0,0 1 0 0 0,0 0 0 0 0,1 0 0 0 0,-1 0 0 0 0,0-1 0 0 0,1 0 0 0 0,-1 1 0 0 0,0 0 0 0 0,0 0 0 0 0,1 0 0 0 0,-1-1 0 0 0,1 0 0 0 0,-1 1 0 0 0,1 0 0 0 0,0-1 0 0 0,-1 2 0 0 0,48 42 1548 0 0,-39-33-1204 0 0,0-2-1 0 0,2 0 1 0 0,-2 0 0 0 0,3-1-1 0 0,21 14 1 0 0,-33-21-342 0 0,1-1 0 0 0,1 1 0 0 0,-1-1 0 0 0,-1 0 0 0 0,2 0 0 0 0,-1 0 0 0 0,0 0 0 0 0,0 0-1 0 0,1 1 1 0 0,-1-1 0 0 0,0-1 0 0 0,0 1 0 0 0,1 0 0 0 0,-2 0 0 0 0,2 0 0 0 0,-1 0 0 0 0,0 0 0 0 0,0-1 0 0 0,0 1 0 0 0,0-1-1 0 0,1 0 1 0 0,-2 1 0 0 0,1-1 0 0 0,1 1 0 0 0,-1-1 0 0 0,-1 0 0 0 0,1 0 0 0 0,0 0 0 0 0,0 1 0 0 0,0-1 0 0 0,-1 0 0 0 0,1 0 0 0 0,0 0-1 0 0,-1 0 1 0 0,1 0 0 0 0,0 0 0 0 0,-1 0 0 0 0,0 0 0 0 0,0-1 0 0 0,1 1 0 0 0,-1 1 0 0 0,0-2 0 0 0,0 1 0 0 0,0 0 0 0 0,1 0-1 0 0,-1-1 1 0 0,0 1 0 0 0,-1 0 0 0 0,1 0 0 0 0,0-1 0 0 0,0 2 0 0 0,-1-2 0 0 0,1 1 0 0 0,0 0 0 0 0,0 0 0 0 0,-1 0 0 0 0,1 0-1 0 0,-1 0 1 0 0,0 0 0 0 0,-1-2 0 0 0,1 2-157 0 0,-1-1 0 0 0,1 2-1 0 0,0-2 1 0 0,-1 0 0 0 0,2 1-1 0 0,-1-1 1 0 0,-1 1 0 0 0,1-1-1 0 0,0 0 1 0 0,1 1 0 0 0,0-1-1 0 0,-1 0 1 0 0,0 0 0 0 0,1 1-1 0 0,-1-2 1 0 0,1 2 0 0 0,0-1-1 0 0,-1 0 1 0 0,1 0 0 0 0,1-3-1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2.3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1 756 0 0,'0'0'14303'0'0,"15"4"-13709"0"0,23 5-59 0 0,1-1 0 0 0,74 4 0 0 0,100-7 450 0 0,-74-3-452 0 0,511 42 1405 0 0,188 3-831 0 0,-692-47-1299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36.8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96 24575,'19'0'0,"-5"1"0,1-1 0,0 0 0,-1-1 0,1 0 0,-1-1 0,1-1 0,-1 0 0,0-1 0,0-1 0,0 0 0,13-7 0,-12 5 0,0 1 0,1 1 0,0 0 0,-1 1 0,2 1 0,23-2 0,22-5 0,-8 3 0,-1 2 0,1 2 0,81 6 0,-23-1 0,784-2-1365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39.9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478 32 24575,'-57'1'0,"14"0"0,-1-1 0,1-3 0,-82-14 0,95 11-341,0 2 0,0 1-1,-46 2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2.7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 24575,'136'-3'0,"148"7"0,-204 10 0,-58-9 0,0 0 0,33 1 0,517-5 0,-276-3 0,-269 1 0,0-2 0,36-8 0,41-4 0,56 13-291,-72 1-81,119-14 0,-99 4 372,214 8 0,-160 5 0,1129-2-330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6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36 24575,'49'0'0,"2"1"0,1-2 0,-1-2 0,58-12 0,-47 7 0,-1 2 0,1 2 0,91 8 0,-25-1 0,499-3-1365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9.3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 24575,'31'-1'0,"1"-2"0,30-7 0,45-4 0,462 10 0,-292 7 0,-237-3 0,24-1 0,1 3 0,94 15 0,-89-8 0,0-3 0,138-7 0,-78-2 0,-24 1 0,116 5 0,-141 11 0,-59-9 0,1 0 0,31 0 0,3-6-17,-40 0-252,0 1-1,1 0 0,-1 1 1,30 5-1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7:15.5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7:22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29:49.1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35 987 1696 0 0,'-3'-13'73'0'0,"-4"-48"461"0"0,0-112 0 0 0,7 163-328 0 0,0-12 1089 0 0,0-1 0 0 0,-1 1 0 0 0,-2 0 0 0 0,-11-48 3807 0 0,16 83-4311 0 0,9 25-745 0 0,48 114 712 0 0,8-4 0 0 0,5-2 1 0 0,117 172-1 0 0,-163-276-397 0 0,-2 0 1 0 0,29 74 0 0 0,-219-511 1084 0 0,135 320-1292 0 0,-4 1-1 0 0,-63-98 0 0 0,95 167-130 0 0,8 14-147 0 0,1 0 0 0 0,-1 0 0 0 0,2-1 1 0 0,7 8-1 0 0,13 16 194 0 0,242 397 363 0 0,-259-414-289 0 0,-10-19 368 0 0,-11-27 195 0 0,10 28-748 0 0,-227-693-129 0 0,221 670 146 0 0,5 25-52 0 0,1 6-19 0 0,3 38-111 0 0,11 27 130 0 0,38 125-1 0 0,-31-147 287 0 0,-17-92 419 0 0,-1-51-586 0 0,29-167 1 0 0,40-88-199 0 0,-67 328 131 0 0,-1 14 46 0 0,10-44-116 0 0,-10 47 45 0 0,-1 7 7 0 0,0 27 13 0 0,-5 36 134 0 0,-19 107 0 0 0,4-58-80 0 0,5-16-31 0 0,0 1-103 0 0,-2 105 1 0 0,18-195-15 0 0,1-16 118 0 0,3-19 97 0 0,60-396 342 0 0,-21 103-521 0 0,-44 307 83 0 0,1-7 2 0 0,0 1 1 0 0,1-1-1 0 0,1 1 1 0 0,1 0-1 0 0,0 0 1 0 0,14-23-1 0 0,-20 41 0 0 0,0-1 0 0 0,0 1 0 0 0,0-1 0 0 0,0 1 0 0 0,0 0 1 0 0,0-1-1 0 0,1 1 0 0 0,-1-1 0 0 0,0 1 0 0 0,1-1 0 0 0,-1 1 0 0 0,1 0 0 0 0,-1-1 0 0 0,1 1 0 0 0,-1 0 1 0 0,0 0-1 0 0,0 0 0 0 0,1-1 0 0 0,-1 1 0 0 0,1 0 0 0 0,-1 0 0 0 0,1 0 0 0 0,0-1 0 0 0,-1 1 0 0 0,0 0 1 0 0,1 0-1 0 0,-1 0 0 0 0,1 0 0 0 0,-1 0 0 0 0,1 0 0 0 0,0 0 0 0 0,-1 0 0 0 0,0 0 0 0 0,0 0 0 0 0,1 0 0 0 0,0 1 1 0 0,-1-1-1 0 0,1 0 0 0 0,-1 0 0 0 0,1 1 0 0 0,-1-1 0 0 0,0 0 0 0 0,1 0 0 0 0,-1 0 0 0 0,1 0 0 0 0,-1 1 1 0 0,0-1-1 0 0,1 1 0 0 0,-1-1 0 0 0,1 1 0 0 0,-1-1 0 0 0,0 1 0 0 0,0-1 0 0 0,0 0 0 0 0,0 0 0 0 0,1 1 1 0 0,-1-1-1 0 0,0 1 0 0 0,0 0 0 0 0,13 32 89 0 0,-1 21 59 0 0,-1 1 0 0 0,-4 0 1 0 0,1 62-1 0 0,-12 169 34 0 0,-2-74-790 0 0,6-204 424 0 0,-1-4 13 0 0,1 0 0 0 0,0 0 1 0 0,0 1-1 0 0,0-1 0 0 0,1 1 1 0 0,0-1-1 0 0,0 1 0 0 0,0-1 1 0 0,-1 0-1 0 0,2 0 0 0 0,0 0 1 0 0,2 5-1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30:02.1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27 3252 0 0,'0'0'13363'0'0,"14"-3"-12699"0"0,22-5-247 0 0,0 2-1 0 0,1 1 1 0 0,-1 2 0 0 0,1 2 0 0 0,0 1-1 0 0,40 6 1 0 0,237 45 1764 0 0,0 1-1552 0 0,-226-42-605 0 0,82 3 168 0 0,-170-13-186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20:29:1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24575,'476'0'0,"-454"2"0,-1 0 0,36 8 0,-34-5 0,0-1 0,26 2 0,198-7-1365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30:10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 0 9441 0 0,'0'0'6611'0'0,"-6"7"-6600"0"0,3-4 5 0 0,-11 16 29 0 0,14-18-38 0 0,-1 0 0 0 0,1 0 0 0 0,0 0 0 0 0,-1-1 0 0 0,1 1 0 0 0,0-1 0 0 0,0 1 0 0 0,0 0 0 0 0,0 0 0 0 0,0-1 0 0 0,0 1 0 0 0,0 0 0 0 0,0 0 0 0 0,0 0 0 0 0,0-1 0 0 0,0 1 0 0 0,0 0 0 0 0,1 0 0 0 0,-1 0 0 0 0,0-1 0 0 0,1 0 0 0 0,-1 1 0 0 0,0 0 0 0 0,0 0 0 0 0,1 0 0 0 0,-1-1 0 0 0,1 0 0 0 0,-1 1 0 0 0,1 0 0 0 0,0-1 0 0 0,-1 2 0 0 0,48 42 1548 0 0,-39-33-1204 0 0,0-2-1 0 0,2 0 1 0 0,-2 0 0 0 0,3-1-1 0 0,21 14 1 0 0,-33-21-342 0 0,1-1 0 0 0,1 1 0 0 0,-1-1 0 0 0,-1 0 0 0 0,2 0 0 0 0,-1 0 0 0 0,0 0 0 0 0,0 0-1 0 0,1 1 1 0 0,-1-1 0 0 0,0-1 0 0 0,0 1 0 0 0,1 0 0 0 0,-2 0 0 0 0,2 0 0 0 0,-1 0 0 0 0,0 0 0 0 0,0-1 0 0 0,0 1 0 0 0,0-1-1 0 0,1 0 1 0 0,-2 1 0 0 0,1-1 0 0 0,1 1 0 0 0,-1-1 0 0 0,-1 0 0 0 0,1 0 0 0 0,0 0 0 0 0,0 1 0 0 0,0-1 0 0 0,-1 0 0 0 0,1 0 0 0 0,0 0-1 0 0,-1 0 1 0 0,1 0 0 0 0,0 0 0 0 0,-1 0 0 0 0,0 0 0 0 0,0-1 0 0 0,1 1 0 0 0,-1 1 0 0 0,0-2 0 0 0,0 1 0 0 0,0 0 0 0 0,1 0-1 0 0,-1-1 1 0 0,0 1 0 0 0,-1 0 0 0 0,1 0 0 0 0,0-1 0 0 0,0 2 0 0 0,-1-2 0 0 0,1 1 0 0 0,0 0 0 0 0,0 0 0 0 0,-1 0 0 0 0,1 0-1 0 0,-1 0 1 0 0,0 0 0 0 0,-1-2 0 0 0,1 2-157 0 0,-1-1 0 0 0,1 2-1 0 0,0-2 1 0 0,-1 0 0 0 0,2 1-1 0 0,-1-1 1 0 0,-1 1 0 0 0,1-1-1 0 0,0 0 1 0 0,1 1 0 0 0,0-1-1 0 0,-1 0 1 0 0,0 0 0 0 0,1 1-1 0 0,-1-2 1 0 0,1 2 0 0 0,0-1-1 0 0,-1 0 1 0 0,1 0 0 0 0,1-3-1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20:29:1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24575,'476'0'0,"-454"2"0,-1 0 0,36 8 0,-34-5 0,0-1 0,26 2 0,198-7-1365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19.2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114 269 952 0 0,'0'0'5944'0'0,"-14"-6"-4838"0"0,-48-20-38 0 0,60 25-950 0 0,0 1-1 0 0,0-1 1 0 0,0 0-1 0 0,0 0 1 0 0,0 0-1 0 0,0 0 0 0 0,0-1 1 0 0,0 1-1 0 0,1 0 1 0 0,-1-1-1 0 0,0 1 1 0 0,1-1-1 0 0,-1 1 1 0 0,1-1-1 0 0,0 0 1 0 0,-1 0-1 0 0,1 0 1 0 0,0 0-1 0 0,0 0 1 0 0,0 0-1 0 0,0 0 1 0 0,1 0-1 0 0,-1 0 1 0 0,0 0-1 0 0,1 0 0 0 0,0-1 1 0 0,-1 1-1 0 0,1 0 1 0 0,0 0-1 0 0,0-1 1 0 0,0 1-1 0 0,0 0 1 0 0,1 0-1 0 0,-1 0 1 0 0,1-1-1 0 0,-1 1 1 0 0,1 0-1 0 0,0 0 1 0 0,0 0-1 0 0,0 0 1 0 0,0 0-1 0 0,1-2 1 0 0,3-4 26 0 0,0 1 1 0 0,1 0 0 0 0,0 0-1 0 0,0 0 1 0 0,1 1 0 0 0,0 0 0 0 0,12-9-1 0 0,3 2-24 0 0,1 1-1 0 0,1 0 0 0 0,0 2 0 0 0,0 1 1 0 0,1 1-1 0 0,0 0 0 0 0,1 3 0 0 0,-1 0 0 0 0,28-2 1 0 0,33 1 159 0 0,118 7 0 0 0,-129 3-264 0 0,0 4 0 0 0,120 27 0 0 0,-183-30 282 0 0,-13 0-35 0 0,-25 5 143 0 0,-46 3-204 0 0,-118 1-84 0 0,-117 16-216 0 0,259-19 151 0 0,7-3 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0.7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3 322 1160 0 0,'0'0'8632'0'0,"-3"12"-8302"0"0,9 50 3921 0 0,-5-63-4187 0 0,19-13 1696 0 0,-18 11-1571 0 0,-1-1 0 0 0,1 0 0 0 0,-1 0 0 0 0,0 0 0 0 0,0 0 0 0 0,0 0 0 0 0,-1 0 0 0 0,1 0 0 0 0,-1 0 0 0 0,0-6 0 0 0,2 7-163 0 0,1 0 0 0 0,0 1 0 0 0,0-1 0 0 0,0 1 0 0 0,0 0 1 0 0,0 0-1 0 0,0 0 0 0 0,1 0 0 0 0,-1 1 0 0 0,0-1 0 0 0,1 1 0 0 0,5-2 0 0 0,0 0 77 0 0,35-15 159 0 0,1 2 0 0 0,0 1-1 0 0,1 3 1 0 0,0 2 0 0 0,64-6 0 0 0,235 2-11 0 0,21 35-32 0 0,-300-15-165 0 0,-100-5 272 0 0,-64 9 0 0 0,6 1-555 0 0,-144 2-187 0 0,-120-10 274 0 0,266-3 102 0 0,83 0 37 0 0,1 0 1 0 0,-1 0-1 0 0,0 0 0 0 0,1 0 1 0 0,-1-1-1 0 0,1 0 1 0 0,-1-1-1 0 0,1 0 0 0 0,-1 0 1 0 0,1 0-1 0 0,0 0 0 0 0,0-1 1 0 0,-9-6-1 0 0,1 1-44 0 0,1 1-1 0 0,-1 0 1 0 0,-1 0-1 0 0,1 2 1 0 0,-1 0-1 0 0,0 0 0 0 0,-1 1 1 0 0,1 1-1 0 0,-29-2 1 0 0,43 5 4 0 0,31-9-3069 0 0,164-109-6108 0 0,-107 61 4301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1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157 93 784 0 0,'0'0'5416'0'0,"-14"-3"-4665"0"0,-9-2-533 0 0,-8 0 2468 0 0,-57-22 4264 0 0,102 24-5920 0 0,27 2-1123 0 0,446-8 1735 0 0,218 3-1095 0 0,-531 13-458 0 0,152 2 1099 0 0,-394-27-1401 0 0,-78 7-236 0 0,86 8 208 0 0,-76-13 0 0 0,135 15 131 0 0,0 1-1 0 0,0 0 1 0 0,0 0 0 0 0,0 0 0 0 0,0-1 0 0 0,0 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2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4800 0 0,'0'0'5922'0'0,"14"4"-4695"0"0,6 1-842 0 0,58 16 1357 0 0,1-4-1 0 0,100 9 0 0 0,566-22 535 0 0,-383-8-1845 0 0,-26 3 42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1 112 196 0 0,'0'-4'13193'0'0,"0"3"-13151"0"0,0 0-1 0 0,0 0 0 0 0,0-1 0 0 0,1 1 1 0 0,-1 0-1 0 0,1 0 0 0 0,-1 0 1 0 0,1-1-1 0 0,-1 1 0 0 0,1 0 0 0 0,-1 0 1 0 0,1 0-1 0 0,0 0 0 0 0,0 0 1 0 0,-1 0-1 0 0,1 0 0 0 0,0 0 0 0 0,0 0 1 0 0,0 1-1 0 0,0-1 0 0 0,0 0 1 0 0,0 0-1 0 0,1 1 0 0 0,-1-1 1 0 0,0 1-1 0 0,0-1 0 0 0,0 1 0 0 0,0-1 1 0 0,1 1-1 0 0,-1 0 0 0 0,2 0 1 0 0,56-12 837 0 0,-36 9-617 0 0,243-32 1182 0 0,1 12 1 0 0,390 15-1 0 0,-289 23-1862 0 0,-343-12-2520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7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1552 0 0,'0'0'13385'0'0,"36"7"-11112"0"0,491 22 938 0 0,52 7-6469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4.4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1 836 0 0,'0'0'12615'0'0,"16"2"-11713"0"0,-3-1-788 0 0,26 2 1552 0 0,60-1-1 0 0,6-3-595 0 0,-8 1-3237 0 0,-33-8-4980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5.8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95 912 0 0,'0'0'13451'0'0,"11"-6"-12935"0"0,10-3-108 0 0,0 0 0 0 0,0 1 0 0 0,1 2 0 0 0,24-5 0 0 0,20 0 173 0 0,0-2-364 0 0,0 3 1 0 0,0 3-1 0 0,1 2 1 0 0,73 6-1 0 0,-14 30 334 0 0,-89-25-609 0 0,0-3-1 0 0,1-1 0 0 0,53-3 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19.2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114 269 952 0 0,'0'0'5944'0'0,"-14"-6"-4838"0"0,-48-20-38 0 0,60 25-950 0 0,0 1-1 0 0,0-1 1 0 0,0 0-1 0 0,0 0 1 0 0,0 0-1 0 0,0 0 0 0 0,0-1 1 0 0,0 1-1 0 0,1 0 1 0 0,-1-1-1 0 0,0 1 1 0 0,1-1-1 0 0,-1 1 1 0 0,1-1-1 0 0,0 0 1 0 0,-1 0-1 0 0,1 0 1 0 0,0 0-1 0 0,0 0 1 0 0,0 0-1 0 0,0 0 1 0 0,1 0-1 0 0,-1 0 1 0 0,0 0-1 0 0,1 0 0 0 0,0-1 1 0 0,-1 1-1 0 0,1 0 1 0 0,0 0-1 0 0,0-1 1 0 0,0 1-1 0 0,0 0 1 0 0,1 0-1 0 0,-1 0 1 0 0,1-1-1 0 0,-1 1 1 0 0,1 0-1 0 0,0 0 1 0 0,0 0-1 0 0,0 0 1 0 0,0 0-1 0 0,1-2 1 0 0,3-4 26 0 0,0 1 1 0 0,1 0 0 0 0,0 0-1 0 0,0 0 1 0 0,1 1 0 0 0,0 0 0 0 0,12-9-1 0 0,3 2-24 0 0,1 1-1 0 0,1 0 0 0 0,0 2 0 0 0,0 1 1 0 0,1 1-1 0 0,0 0 0 0 0,1 3 0 0 0,-1 0 0 0 0,28-2 1 0 0,33 1 159 0 0,118 7 0 0 0,-129 3-264 0 0,0 4 0 0 0,120 27 0 0 0,-183-30 282 0 0,-13 0-35 0 0,-25 5 143 0 0,-46 3-204 0 0,-118 1-84 0 0,-117 16-216 0 0,259-19 151 0 0,7-3 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6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1500 0 0,'0'0'9488'0'0,"17"7"-8455"0"0,-4-1-798 0 0,0 1 25 0 0,1-2 0 0 0,0 1 0 0 0,0-2 0 0 0,0 0 0 0 0,1 0-1 0 0,25 1 1 0 0,144 0 1297 0 0,271-27 0 0 0,-135 0-885 0 0,-235 19-540 0 0,387-4 385 0 0,-461 8-729 0 0,35 4 543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7.2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 21 2072 0 0,'0'0'12660'0'0,"-5"0"-12249"0"0,-9 0 395 0 0,38-2 217 0 0,36-2 207 0 0,10-5-516 0 0,1 4-1 0 0,129 6 1 0 0,138 33-1894 0 0,-200-17-1665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7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56 2832 0 0,'0'0'13457'0'0,"0"-6"-12807"0"0,-1 5-603 0 0,1-1-1 0 0,0 1 1 0 0,0-1 0 0 0,0 1-1 0 0,0-1 1 0 0,0 1 0 0 0,1 0 0 0 0,-1-1-1 0 0,0 1 1 0 0,1-1 0 0 0,-1 1-1 0 0,1 0 1 0 0,-1-1 0 0 0,1 1 0 0 0,0 0-1 0 0,-1-1 1 0 0,1 1 0 0 0,0 0-1 0 0,0 0 1 0 0,0 0 0 0 0,0 0 0 0 0,0 0-1 0 0,0 0 1 0 0,0 0 0 0 0,0 0-1 0 0,1 0 1 0 0,0 0 0 0 0,4-2 108 0 0,-1 1-1 0 0,1 0 1 0 0,0 1 0 0 0,0 0-1 0 0,-1 0 1 0 0,1 0 0 0 0,7 0-1 0 0,53 0-23 0 0,-6 0-1966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9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19 848 0 0,'0'0'11363'0'0,"11"2"-10719"0"0,43 4-4 0 0,-1-2 0 0 0,1-2 1 0 0,-1-3-1 0 0,1-2 0 0 0,101-19 1 0 0,-128 19-549 0 0,54 0 1 0 0,-81 3-89 0 0,1 0 0 0 0,1 0-2 0 0,26 0-43 0 0,48 7-1 0 0,-74-7 40 0 0,-1 0 1 0 0,0 0-1 0 0,1 0 1 0 0,-1 1-1 0 0,0-1 1 0 0,0 0-1 0 0,1 1 1 0 0,-1-1-1 0 0,0 1 1 0 0,0-1-1 0 0,0 1 1 0 0,0 0-1 0 0,1-1 1 0 0,-1 1-1 0 0,0 0 1 0 0,0 0-1 0 0,0 0 1 0 0,1 1-1 0 0,3 4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0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1068 0 0,'4'2'13004'0'0,"5"4"-12668"0"0,1 0 0 0 0,-1-1 0 0 0,2 0 1 0 0,-1-1-1 0 0,0 0 0 0 0,1-1 0 0 0,-1 0 0 0 0,1 0 0 0 0,0-1 0 0 0,18 1 0 0 0,127-2 546 0 0,-90-3-867 0 0,75-5-1 0 0,-86 3 29 0 0,103 5 0 0 0,-130 10-21 0 0,-26-10-24 0 0,1 0-1 0 0,-1 1 1 0 0,1-1 0 0 0,-1 0 0 0 0,1 0-1 0 0,-1 0 1 0 0,1-1 0 0 0,0 1-1 0 0,4 0 1 0 0,-12-1-498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1.5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0 980 0 0,'0'0'12077'0'0,"16"0"-11648"0"0,269 13 3084 0 0,130 2-1711 0 0,170 9-1421 0 0,-573-21-1299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2.2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3504 0 0,'10'0'12733'0'0,"104"0"-10737"0"0,429 15-168 0 0,-479-8-2325 0 0,52 4 116 0 0,-78-9-3377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3.0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 5420 0 0,'0'0'10731'0'0,"7"0"-10267"0"0,183-27 1029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3.8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0 768 0 0,'0'0'10952'0'0,"17"3"-9613"0"0,320 22 2948 0 0,-142-15-3501 0 0,116 17 84 0 0,235 13-529 0 0,-515-39-821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4.4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1 848 0 0,'0'0'14320'0'0,"16"0"-13713"0"0,671 29 2746 0 0,-634-23-3561 0 0,59 7-681 0 0,-38-8-4981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0.7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3 322 1160 0 0,'0'0'8632'0'0,"-3"12"-8302"0"0,9 50 3921 0 0,-5-63-4187 0 0,19-13 1696 0 0,-18 11-1571 0 0,-1-1 0 0 0,1 0 0 0 0,-1 0 0 0 0,0 0 0 0 0,0 0 0 0 0,0 0 0 0 0,-1 0 0 0 0,1 0 0 0 0,-1 0 0 0 0,0-6 0 0 0,2 7-163 0 0,1 0 0 0 0,0 1 0 0 0,0-1 0 0 0,0 1 0 0 0,0 0 1 0 0,0 0-1 0 0,0 0 0 0 0,1 0 0 0 0,-1 1 0 0 0,0-1 0 0 0,1 1 0 0 0,5-2 0 0 0,0 0 77 0 0,35-15 159 0 0,1 2 0 0 0,0 1-1 0 0,1 3 1 0 0,0 2 0 0 0,64-6 0 0 0,235 2-11 0 0,21 35-32 0 0,-300-15-165 0 0,-100-5 272 0 0,-64 9 0 0 0,6 1-555 0 0,-144 2-187 0 0,-120-10 274 0 0,266-3 102 0 0,83 0 37 0 0,1 0 1 0 0,-1 0-1 0 0,0 0 0 0 0,1 0 1 0 0,-1-1-1 0 0,1 0 1 0 0,-1-1-1 0 0,1 0 0 0 0,-1 0 1 0 0,1 0-1 0 0,0 0 0 0 0,0-1 1 0 0,-9-6-1 0 0,1 1-44 0 0,1 1-1 0 0,-1 0 1 0 0,-1 0-1 0 0,1 2 1 0 0,-1 0-1 0 0,0 0 0 0 0,-1 1 1 0 0,1 1-1 0 0,-29-2 1 0 0,43 5 4 0 0,31-9-3069 0 0,164-109-6108 0 0,-107 61 4301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5.0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1772 0 0,'0'0'14936'0'0,"12"2"-14729"0"0,135 26-290 0 0,-89-19-2696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7.6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3392 0 0,'0'0'8154'0'0,"16"0"-7024"0"0,64 1 171 0 0,86 13-1 0 0,-68 3-851 0 0,157 22 1355 0 0,-194-27-1760 0 0,19 1 27 0 0,113-9 146 0 0,-185-6-604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6.3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4972 0 0,'0'0'9296'0'0,"14"0"-9068"0"0,13 1-355 0 0,31 0 2034 0 0,76 12 0 0 0,-113-10-1890 0 0,1-2 1 0 0,-1 0-1 0 0,37-3 1 0 0,40 2-51 0 0,-41 3 41 0 0,-44-3-12 0 0,0 1 0 0 0,0 0 1 0 0,16 4-1 0 0,29 0-776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 3600 0 0,'0'0'6937'0'0,"12"-3"-6232"0"0,37-9-1 0 0,-44 12-470 0 0,1-1 0 0 0,0 1 0 0 0,-1 0 0 0 0,1 0 0 0 0,0 1 0 0 0,-1-1 1 0 0,1 1-1 0 0,-1 1 0 0 0,1-1 0 0 0,-1 1 0 0 0,0 0 0 0 0,8 4 0 0 0,7 1 328 0 0,34 7 428 0 0,-41-12-876 0 0,-1 0 0 0 0,1 1 0 0 0,-1 1-1 0 0,0 0 1 0 0,0 0 0 0 0,0 1-1 0 0,-1 1 1 0 0,1 0 0 0 0,-1 1 0 0 0,15 11-1 0 0,-23-12 134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9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0 257 1096 0 0,'0'0'11338'0'0,"5"-11"-10840"0"0,-1 2-103 0 0,0 0 1 0 0,0-1-1 0 0,-1 0 1 0 0,0 0-1 0 0,-1 0 1 0 0,0 0-1 0 0,-1 0 1 0 0,0 0-1 0 0,-1 0 1 0 0,0-1-1 0 0,0 1 1 0 0,-4-18-1 0 0,4 26-368 0 0,0-1 0 0 0,0 1 0 0 0,0 0 0 0 0,0 0 0 0 0,0 0 0 0 0,0 0 0 0 0,0 0 0 0 0,1 0 0 0 0,-1-1 0 0 0,1 1 0 0 0,0 0 0 0 0,-1 0 0 0 0,1 0 0 0 0,0 0 0 0 0,0 1 0 0 0,0-1 0 0 0,0 0 0 0 0,1 0 0 0 0,-1 1 0 0 0,0-1 0 0 0,1 0 0 0 0,-1 1 0 0 0,1 0 0 0 0,0-1 0 0 0,-1 1 0 0 0,1 0 0 0 0,0 0 0 0 0,0 0 0 0 0,0 0 0 0 0,3-1 0 0 0,9-6 105 0 0,1 1-1 0 0,28-8 1 0 0,-37 13-86 0 0,10-2-43 0 0,-1 1-1 0 0,1 1 0 0 0,0 1 1 0 0,-1 0-1 0 0,1 1 0 0 0,24 3 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0.8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326 1 5032 0 0,'0'0'7578'0'0,"-11"12"-6844"0"0,-15 18 138 0 0,1 2 0 0 0,-26 42-1 0 0,-43 61 666 0 0,64-95-1405 0 0,1 2 1 0 0,-24 45-1 0 0,52-86-135 0 0,0 0 0 0 0,1 1 0 0 0,-1-1 0 0 0,0 0 0 0 0,1 1 0 0 0,-1-1 0 0 0,1 0 0 0 0,-1 1 0 0 0,1-1 0 0 0,0 1 0 0 0,-1-1 0 0 0,1 1 0 0 0,0-1 0 0 0,0 1 0 0 0,0-1 0 0 0,0 0 0 0 0,0 1 0 0 0,1 1 0 0 0,0-3 15 0 0,0 0 0 0 0,0-1 0 0 0,0 1 0 0 0,-1 0 0 0 0,1-1 0 0 0,0 1 0 0 0,0-1 0 0 0,0 1 0 0 0,0-1 0 0 0,-1 1 0 0 0,1-1 0 0 0,0 1 0 0 0,-1-1 0 0 0,1 0 0 0 0,0 1 0 0 0,-1-1 0 0 0,1 0 0 0 0,-1 0 0 0 0,1 1 0 0 0,-1-1 0 0 0,1 0 0 0 0,-1 0 0 0 0,0 0 0 0 0,1 0 0 0 0,-1 0 0 0 0,0 0 0 0 0,0-1 0 0 0,9-20 44 0 0,0 0 1 0 0,-2 0-1 0 0,-1-1 1 0 0,-1 0 0 0 0,-1 0-1 0 0,1-27 1 0 0,0 12-45 0 0,-4 35-171 0 0,1 0-1 0 0,-1 0 0 0 0,1-1 0 0 0,-1 1 0 0 0,1 0 0 0 0,0 1 0 0 0,0-1 1 0 0,1 0-1 0 0,-1 0 0 0 0,0 1 0 0 0,1 0 0 0 0,0-1 0 0 0,-1 1 0 0 0,1 0 1 0 0,0 0-1 0 0,0 0 0 0 0,0 1 0 0 0,1-1 0 0 0,4-1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1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5673 0 0,'4'3'9655'0'0,"13"6"-8904"0"0,-1 0 0 0 0,2-1 1 0 0,-1-1-1 0 0,1 0 0 0 0,0-2 0 0 0,36 8 0 0 0,123 9 666 0 0,-144-18-1245 0 0,358 17-1412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2.3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1 756 0 0,'0'0'14303'0'0,"15"4"-13709"0"0,23 5-59 0 0,1-1 0 0 0,74 4 0 0 0,100-7 450 0 0,-74-3-452 0 0,511 42 1405 0 0,188 3-831 0 0,-692-47-1299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1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157 93 784 0 0,'0'0'5416'0'0,"-14"-3"-4665"0"0,-9-2-533 0 0,-8 0 2468 0 0,-57-22 4264 0 0,102 24-5920 0 0,27 2-1123 0 0,446-8 1735 0 0,218 3-1095 0 0,-531 13-458 0 0,152 2 1099 0 0,-394-27-1401 0 0,-78 7-236 0 0,86 8 208 0 0,-76-13 0 0 0,135 15 131 0 0,0 1-1 0 0,0 0 1 0 0,0 0 0 0 0,0 0 0 0 0,0-1 0 0 0,0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2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4800 0 0,'0'0'5922'0'0,"14"4"-4695"0"0,6 1-842 0 0,58 16 1357 0 0,1-4-1 0 0,100 9 0 0 0,566-22 535 0 0,-383-8-1845 0 0,-26 3 42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1 112 196 0 0,'0'-4'13193'0'0,"0"3"-13151"0"0,0 0-1 0 0,0 0 0 0 0,0-1 0 0 0,1 1 1 0 0,-1 0-1 0 0,1 0 0 0 0,-1 0 1 0 0,1-1-1 0 0,-1 1 0 0 0,1 0 0 0 0,-1 0 1 0 0,1 0-1 0 0,0 0 0 0 0,0 0 1 0 0,-1 0-1 0 0,1 0 0 0 0,0 0 0 0 0,0 0 1 0 0,0 1-1 0 0,0-1 0 0 0,0 0 1 0 0,0 0-1 0 0,1 1 0 0 0,-1-1 1 0 0,0 1-1 0 0,0-1 0 0 0,0 1 0 0 0,0-1 1 0 0,1 1-1 0 0,-1 0 0 0 0,2 0 1 0 0,56-12 837 0 0,-36 9-617 0 0,243-32 1182 0 0,1 12 1 0 0,390 15-1 0 0,-289 23-1862 0 0,-343-12-2520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79B08-4E8A-4465-3ABE-DA84F5EB8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C324DC-A656-A962-68C2-8D0F947F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021467-FDD8-1ACD-859B-F446C116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3D75E8-5C84-323B-D088-E31C23F2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D065E-1572-7DC8-B709-586014DE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248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14657-0403-42D6-9665-83859254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2129B7-5F5B-4838-96B6-E9502AE6B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B7C176-EAEA-17A4-0B59-558DB0A0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FB3EC5-946C-7AE4-E240-3D57D720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0F552-BC82-C6DB-B8CD-0A7EB10B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54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73FBD7-1223-4110-8FF8-51780384F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888537-CA95-6EC7-0852-8329468EE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B4A852-6061-3CA3-BC9E-285A4E8E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EB4E22-B5BF-7ED8-CB59-0553AB0DB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378A30-053D-AACC-2BAA-DD522EE8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33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07DDD-32EF-CD24-0676-4E47E075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C3B6-9331-2AB0-11F3-6FB11725B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1F84F3-8680-D2AD-DFE1-28C78AFD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EE8A96-0D8E-E7E9-B2E6-0225DCE6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AE450-F83B-BA95-F84B-B43E9AC0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56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AAE67-B41A-EE72-6B74-BCE32FB4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A4B3CF-146E-8DC1-D53F-6D50F6027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E637C3-944E-9286-8C91-F88A898A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AE61A2-1F58-90EA-0E24-7557C56C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4E2A52-CE62-1534-C843-A841311C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88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567EC-F1C4-F723-72F4-433F8BC3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07B11F-6046-C9E5-BE87-0912DF01D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AA26D5-5894-15D0-E295-39EC1F1E6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E6ABB6-6441-3C6F-3149-CDA9FB0D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CACCCD-754B-566F-2C53-F70A874F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3776E9-60EC-EB8D-2747-3DFC07D0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37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816E0-81B9-4556-235B-60BB58C5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ADD7D7-6D91-438B-F945-9122682E0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7DCD4E-9A38-43E2-BE68-53E675AC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9B70A1-B1F2-A884-6BA8-24D323DDD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577A0E-E5D5-143B-E5FD-1DE1F4580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03AB81-0C1D-3A50-4F9F-496D1B17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856345-2F07-B045-808A-6D873FC8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68A4D77-A34B-F738-BFE3-E809780D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A5A1-92FB-B3A1-8734-E161CA65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FEF1F-FDC1-E494-F0F4-709EDDC2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89AA56-165B-63BA-7D4E-82765EE3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736D64-5717-EA2F-C2AD-06B6B5DA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14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745A7B-CF58-6DE7-CCD0-D80D5074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09B7CD7-E041-1E05-9EBB-82085FAD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CF7FDF-3B45-2BAD-D3FF-DFC9B455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06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FCC66-B3B0-EE88-557A-0942433D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BA65B1-BFC3-515F-03F7-E20D4F6F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946910-366B-0BA2-7714-29E8548BF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509F6A-BE35-6971-963B-4A3B2117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C93B1C-204B-1DD3-312C-6935B0D9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807D46-9CB2-7E4A-A3D8-9789A4AF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279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13C24-45E8-7DCA-CB32-4642FBF0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005566-6EF8-2924-3171-0459AEC74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2AF6D7-6CDD-02C0-0F72-B2DD08170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963D50-1E92-E85E-C0EA-7DB402CD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58C43D-B6ED-503F-A298-3E9FFB73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8263B2-0024-A626-0F19-69E1A99D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90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128119-F391-190E-35B9-1F6FCFA3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D826E8-DE5A-F896-C5FD-3536B86FA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87DDAA-82FC-6394-C29C-CF9057F6E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85225-43DC-4E27-9F56-F5E3708ED48C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601645-6E1C-A17C-AAF0-912FF944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80C0EA-3D6F-FC37-A60E-D46AE45AC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D4B78-581E-4D8F-B800-62DFD4433E5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33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7.png"/><Relationship Id="rId5" Type="http://schemas.microsoft.com/office/2007/relationships/hdphoto" Target="../media/hdphoto20.wdp"/><Relationship Id="rId10" Type="http://schemas.openxmlformats.org/officeDocument/2006/relationships/customXml" Target="../ink/ink37.xml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20.wdp"/><Relationship Id="rId4" Type="http://schemas.openxmlformats.org/officeDocument/2006/relationships/image" Target="../media/image64.png"/><Relationship Id="rId9" Type="http://schemas.microsoft.com/office/2007/relationships/hdphoto" Target="../media/hdphoto2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20.wdp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.xml"/><Relationship Id="rId21" Type="http://schemas.openxmlformats.org/officeDocument/2006/relationships/image" Target="../media/image19.png"/><Relationship Id="rId42" Type="http://schemas.openxmlformats.org/officeDocument/2006/relationships/customXml" Target="../ink/ink52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65.xml"/><Relationship Id="rId2" Type="http://schemas.openxmlformats.org/officeDocument/2006/relationships/image" Target="../media/image10.png"/><Relationship Id="rId16" Type="http://schemas.openxmlformats.org/officeDocument/2006/relationships/customXml" Target="../ink/ink39.xml"/><Relationship Id="rId29" Type="http://schemas.openxmlformats.org/officeDocument/2006/relationships/image" Target="../media/image23.png"/><Relationship Id="rId11" Type="http://schemas.microsoft.com/office/2007/relationships/hdphoto" Target="../media/hdphoto10.wdp"/><Relationship Id="rId24" Type="http://schemas.openxmlformats.org/officeDocument/2006/relationships/customXml" Target="../ink/ink43.xml"/><Relationship Id="rId32" Type="http://schemas.openxmlformats.org/officeDocument/2006/relationships/customXml" Target="../ink/ink47.xml"/><Relationship Id="rId37" Type="http://schemas.openxmlformats.org/officeDocument/2006/relationships/image" Target="../media/image27.png"/><Relationship Id="rId40" Type="http://schemas.openxmlformats.org/officeDocument/2006/relationships/customXml" Target="../ink/ink51.xml"/><Relationship Id="rId45" Type="http://schemas.openxmlformats.org/officeDocument/2006/relationships/image" Target="../media/image31.png"/><Relationship Id="rId53" Type="http://schemas.openxmlformats.org/officeDocument/2006/relationships/image" Target="../media/image35.png"/><Relationship Id="rId58" Type="http://schemas.openxmlformats.org/officeDocument/2006/relationships/customXml" Target="../ink/ink60.xml"/><Relationship Id="rId66" Type="http://schemas.openxmlformats.org/officeDocument/2006/relationships/customXml" Target="../ink/ink64.xml"/><Relationship Id="rId5" Type="http://schemas.microsoft.com/office/2007/relationships/hdphoto" Target="../media/hdphoto7.wdp"/><Relationship Id="rId61" Type="http://schemas.openxmlformats.org/officeDocument/2006/relationships/image" Target="../media/image39.png"/><Relationship Id="rId19" Type="http://schemas.openxmlformats.org/officeDocument/2006/relationships/image" Target="../media/image18.png"/><Relationship Id="rId14" Type="http://schemas.openxmlformats.org/officeDocument/2006/relationships/customXml" Target="../ink/ink38.xml"/><Relationship Id="rId22" Type="http://schemas.openxmlformats.org/officeDocument/2006/relationships/customXml" Target="../ink/ink42.xml"/><Relationship Id="rId27" Type="http://schemas.openxmlformats.org/officeDocument/2006/relationships/image" Target="../media/image22.png"/><Relationship Id="rId30" Type="http://schemas.openxmlformats.org/officeDocument/2006/relationships/customXml" Target="../ink/ink46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55.xml"/><Relationship Id="rId56" Type="http://schemas.openxmlformats.org/officeDocument/2006/relationships/customXml" Target="../ink/ink59.xml"/><Relationship Id="rId64" Type="http://schemas.openxmlformats.org/officeDocument/2006/relationships/customXml" Target="../ink/ink63.xml"/><Relationship Id="rId69" Type="http://schemas.openxmlformats.org/officeDocument/2006/relationships/image" Target="../media/image43.png"/><Relationship Id="rId8" Type="http://schemas.openxmlformats.org/officeDocument/2006/relationships/image" Target="../media/image13.png"/><Relationship Id="rId51" Type="http://schemas.openxmlformats.org/officeDocument/2006/relationships/image" Target="../media/image34.png"/><Relationship Id="rId72" Type="http://schemas.openxmlformats.org/officeDocument/2006/relationships/customXml" Target="../ink/ink67.xml"/><Relationship Id="rId3" Type="http://schemas.microsoft.com/office/2007/relationships/hdphoto" Target="../media/hdphoto6.wdp"/><Relationship Id="rId12" Type="http://schemas.openxmlformats.org/officeDocument/2006/relationships/image" Target="../media/image15.png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customXml" Target="../ink/ink50.xml"/><Relationship Id="rId46" Type="http://schemas.openxmlformats.org/officeDocument/2006/relationships/customXml" Target="../ink/ink54.xml"/><Relationship Id="rId59" Type="http://schemas.openxmlformats.org/officeDocument/2006/relationships/image" Target="../media/image38.png"/><Relationship Id="rId67" Type="http://schemas.openxmlformats.org/officeDocument/2006/relationships/image" Target="../media/image42.png"/><Relationship Id="rId20" Type="http://schemas.openxmlformats.org/officeDocument/2006/relationships/customXml" Target="../ink/ink41.xml"/><Relationship Id="rId41" Type="http://schemas.openxmlformats.org/officeDocument/2006/relationships/image" Target="../media/image29.png"/><Relationship Id="rId54" Type="http://schemas.openxmlformats.org/officeDocument/2006/relationships/customXml" Target="../ink/ink58.xml"/><Relationship Id="rId62" Type="http://schemas.openxmlformats.org/officeDocument/2006/relationships/customXml" Target="../ink/ink62.xml"/><Relationship Id="rId70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45.xml"/><Relationship Id="rId36" Type="http://schemas.openxmlformats.org/officeDocument/2006/relationships/customXml" Target="../ink/ink49.xml"/><Relationship Id="rId49" Type="http://schemas.openxmlformats.org/officeDocument/2006/relationships/image" Target="../media/image33.png"/><Relationship Id="rId57" Type="http://schemas.openxmlformats.org/officeDocument/2006/relationships/image" Target="../media/image37.png"/><Relationship Id="rId10" Type="http://schemas.openxmlformats.org/officeDocument/2006/relationships/image" Target="../media/image14.png"/><Relationship Id="rId31" Type="http://schemas.openxmlformats.org/officeDocument/2006/relationships/image" Target="../media/image24.png"/><Relationship Id="rId44" Type="http://schemas.openxmlformats.org/officeDocument/2006/relationships/customXml" Target="../ink/ink53.xml"/><Relationship Id="rId52" Type="http://schemas.openxmlformats.org/officeDocument/2006/relationships/customXml" Target="../ink/ink57.xml"/><Relationship Id="rId60" Type="http://schemas.openxmlformats.org/officeDocument/2006/relationships/customXml" Target="../ink/ink61.xml"/><Relationship Id="rId65" Type="http://schemas.openxmlformats.org/officeDocument/2006/relationships/image" Target="../media/image41.png"/><Relationship Id="rId73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microsoft.com/office/2007/relationships/hdphoto" Target="../media/hdphoto9.wdp"/><Relationship Id="rId13" Type="http://schemas.microsoft.com/office/2007/relationships/hdphoto" Target="../media/hdphoto11.wdp"/><Relationship Id="rId18" Type="http://schemas.openxmlformats.org/officeDocument/2006/relationships/customXml" Target="../ink/ink40.xml"/><Relationship Id="rId39" Type="http://schemas.openxmlformats.org/officeDocument/2006/relationships/image" Target="../media/image28.png"/><Relationship Id="rId34" Type="http://schemas.openxmlformats.org/officeDocument/2006/relationships/customXml" Target="../ink/ink48.xml"/><Relationship Id="rId50" Type="http://schemas.openxmlformats.org/officeDocument/2006/relationships/customXml" Target="../ink/ink56.xml"/><Relationship Id="rId55" Type="http://schemas.openxmlformats.org/officeDocument/2006/relationships/image" Target="../media/image36.png"/><Relationship Id="rId7" Type="http://schemas.microsoft.com/office/2007/relationships/hdphoto" Target="../media/hdphoto8.wdp"/><Relationship Id="rId7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07/relationships/hdphoto" Target="../media/hdphoto13.wdp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.xml"/><Relationship Id="rId21" Type="http://schemas.openxmlformats.org/officeDocument/2006/relationships/image" Target="../media/image19.png"/><Relationship Id="rId42" Type="http://schemas.openxmlformats.org/officeDocument/2006/relationships/customXml" Target="../ink/ink15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28.xml"/><Relationship Id="rId2" Type="http://schemas.openxmlformats.org/officeDocument/2006/relationships/image" Target="../media/image10.png"/><Relationship Id="rId16" Type="http://schemas.openxmlformats.org/officeDocument/2006/relationships/customXml" Target="../ink/ink2.xml"/><Relationship Id="rId29" Type="http://schemas.openxmlformats.org/officeDocument/2006/relationships/image" Target="../media/image23.png"/><Relationship Id="rId11" Type="http://schemas.microsoft.com/office/2007/relationships/hdphoto" Target="../media/hdphoto10.wdp"/><Relationship Id="rId24" Type="http://schemas.openxmlformats.org/officeDocument/2006/relationships/customXml" Target="../ink/ink6.xml"/><Relationship Id="rId32" Type="http://schemas.openxmlformats.org/officeDocument/2006/relationships/customXml" Target="../ink/ink10.xml"/><Relationship Id="rId37" Type="http://schemas.openxmlformats.org/officeDocument/2006/relationships/image" Target="../media/image27.png"/><Relationship Id="rId40" Type="http://schemas.openxmlformats.org/officeDocument/2006/relationships/customXml" Target="../ink/ink14.xml"/><Relationship Id="rId45" Type="http://schemas.openxmlformats.org/officeDocument/2006/relationships/image" Target="../media/image31.png"/><Relationship Id="rId53" Type="http://schemas.openxmlformats.org/officeDocument/2006/relationships/image" Target="../media/image35.png"/><Relationship Id="rId58" Type="http://schemas.openxmlformats.org/officeDocument/2006/relationships/customXml" Target="../ink/ink23.xml"/><Relationship Id="rId66" Type="http://schemas.openxmlformats.org/officeDocument/2006/relationships/customXml" Target="../ink/ink27.xml"/><Relationship Id="rId5" Type="http://schemas.microsoft.com/office/2007/relationships/hdphoto" Target="../media/hdphoto7.wdp"/><Relationship Id="rId61" Type="http://schemas.openxmlformats.org/officeDocument/2006/relationships/image" Target="../media/image39.png"/><Relationship Id="rId19" Type="http://schemas.openxmlformats.org/officeDocument/2006/relationships/image" Target="../media/image18.png"/><Relationship Id="rId14" Type="http://schemas.openxmlformats.org/officeDocument/2006/relationships/customXml" Target="../ink/ink1.xml"/><Relationship Id="rId22" Type="http://schemas.openxmlformats.org/officeDocument/2006/relationships/customXml" Target="../ink/ink5.xml"/><Relationship Id="rId27" Type="http://schemas.openxmlformats.org/officeDocument/2006/relationships/image" Target="../media/image22.png"/><Relationship Id="rId30" Type="http://schemas.openxmlformats.org/officeDocument/2006/relationships/customXml" Target="../ink/ink9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18.xml"/><Relationship Id="rId56" Type="http://schemas.openxmlformats.org/officeDocument/2006/relationships/customXml" Target="../ink/ink22.xml"/><Relationship Id="rId64" Type="http://schemas.openxmlformats.org/officeDocument/2006/relationships/customXml" Target="../ink/ink26.xml"/><Relationship Id="rId69" Type="http://schemas.openxmlformats.org/officeDocument/2006/relationships/image" Target="../media/image43.png"/><Relationship Id="rId8" Type="http://schemas.openxmlformats.org/officeDocument/2006/relationships/image" Target="../media/image13.png"/><Relationship Id="rId51" Type="http://schemas.openxmlformats.org/officeDocument/2006/relationships/image" Target="../media/image34.png"/><Relationship Id="rId72" Type="http://schemas.openxmlformats.org/officeDocument/2006/relationships/customXml" Target="../ink/ink30.xml"/><Relationship Id="rId3" Type="http://schemas.microsoft.com/office/2007/relationships/hdphoto" Target="../media/hdphoto6.wdp"/><Relationship Id="rId12" Type="http://schemas.openxmlformats.org/officeDocument/2006/relationships/image" Target="../media/image15.png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38" Type="http://schemas.openxmlformats.org/officeDocument/2006/relationships/customXml" Target="../ink/ink13.xml"/><Relationship Id="rId46" Type="http://schemas.openxmlformats.org/officeDocument/2006/relationships/customXml" Target="../ink/ink17.xml"/><Relationship Id="rId59" Type="http://schemas.openxmlformats.org/officeDocument/2006/relationships/image" Target="../media/image38.png"/><Relationship Id="rId67" Type="http://schemas.openxmlformats.org/officeDocument/2006/relationships/image" Target="../media/image42.png"/><Relationship Id="rId20" Type="http://schemas.openxmlformats.org/officeDocument/2006/relationships/customXml" Target="../ink/ink4.xml"/><Relationship Id="rId41" Type="http://schemas.openxmlformats.org/officeDocument/2006/relationships/image" Target="../media/image29.png"/><Relationship Id="rId54" Type="http://schemas.openxmlformats.org/officeDocument/2006/relationships/customXml" Target="../ink/ink21.xml"/><Relationship Id="rId62" Type="http://schemas.openxmlformats.org/officeDocument/2006/relationships/customXml" Target="../ink/ink25.xml"/><Relationship Id="rId70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8.xml"/><Relationship Id="rId36" Type="http://schemas.openxmlformats.org/officeDocument/2006/relationships/customXml" Target="../ink/ink12.xml"/><Relationship Id="rId49" Type="http://schemas.openxmlformats.org/officeDocument/2006/relationships/image" Target="../media/image33.png"/><Relationship Id="rId57" Type="http://schemas.openxmlformats.org/officeDocument/2006/relationships/image" Target="../media/image37.png"/><Relationship Id="rId10" Type="http://schemas.openxmlformats.org/officeDocument/2006/relationships/image" Target="../media/image14.png"/><Relationship Id="rId31" Type="http://schemas.openxmlformats.org/officeDocument/2006/relationships/image" Target="../media/image24.png"/><Relationship Id="rId44" Type="http://schemas.openxmlformats.org/officeDocument/2006/relationships/customXml" Target="../ink/ink16.xml"/><Relationship Id="rId52" Type="http://schemas.openxmlformats.org/officeDocument/2006/relationships/customXml" Target="../ink/ink20.xml"/><Relationship Id="rId60" Type="http://schemas.openxmlformats.org/officeDocument/2006/relationships/customXml" Target="../ink/ink24.xml"/><Relationship Id="rId65" Type="http://schemas.openxmlformats.org/officeDocument/2006/relationships/image" Target="../media/image41.png"/><Relationship Id="rId73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microsoft.com/office/2007/relationships/hdphoto" Target="../media/hdphoto9.wdp"/><Relationship Id="rId13" Type="http://schemas.microsoft.com/office/2007/relationships/hdphoto" Target="../media/hdphoto11.wdp"/><Relationship Id="rId18" Type="http://schemas.openxmlformats.org/officeDocument/2006/relationships/customXml" Target="../ink/ink3.xml"/><Relationship Id="rId39" Type="http://schemas.openxmlformats.org/officeDocument/2006/relationships/image" Target="../media/image28.png"/><Relationship Id="rId34" Type="http://schemas.openxmlformats.org/officeDocument/2006/relationships/customXml" Target="../ink/ink11.xml"/><Relationship Id="rId50" Type="http://schemas.openxmlformats.org/officeDocument/2006/relationships/customXml" Target="../ink/ink19.xml"/><Relationship Id="rId55" Type="http://schemas.openxmlformats.org/officeDocument/2006/relationships/image" Target="../media/image36.png"/><Relationship Id="rId7" Type="http://schemas.microsoft.com/office/2007/relationships/hdphoto" Target="../media/hdphoto8.wdp"/><Relationship Id="rId7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33.xml"/><Relationship Id="rId18" Type="http://schemas.openxmlformats.org/officeDocument/2006/relationships/image" Target="../media/image54.png"/><Relationship Id="rId3" Type="http://schemas.microsoft.com/office/2007/relationships/hdphoto" Target="../media/hdphoto12.wdp"/><Relationship Id="rId7" Type="http://schemas.microsoft.com/office/2007/relationships/hdphoto" Target="../media/hdphoto13.wdp"/><Relationship Id="rId12" Type="http://schemas.openxmlformats.org/officeDocument/2006/relationships/image" Target="../media/image51.png"/><Relationship Id="rId17" Type="http://schemas.openxmlformats.org/officeDocument/2006/relationships/customXml" Target="../ink/ink35.xml"/><Relationship Id="rId2" Type="http://schemas.openxmlformats.org/officeDocument/2006/relationships/image" Target="../media/image4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customXml" Target="../ink/ink32.xml"/><Relationship Id="rId5" Type="http://schemas.microsoft.com/office/2007/relationships/hdphoto" Target="../media/hdphoto8.wdp"/><Relationship Id="rId15" Type="http://schemas.openxmlformats.org/officeDocument/2006/relationships/customXml" Target="../ink/ink34.xm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customXml" Target="../ink/ink31.xml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0" y="1567543"/>
            <a:ext cx="6184900" cy="1346479"/>
          </a:xfrm>
          <a:prstGeom prst="rect">
            <a:avLst/>
          </a:prstGeom>
          <a:solidFill>
            <a:schemeClr val="tx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537587" y="4959071"/>
            <a:ext cx="555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Análisis exploratorio de datos del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consumo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de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actividades culturales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en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Madrid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394819" y="1481196"/>
            <a:ext cx="55584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Museos</a:t>
            </a:r>
          </a:p>
          <a:p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de la Comunidad de</a:t>
            </a:r>
          </a:p>
          <a:p>
            <a:r>
              <a:rPr lang="es-ES" sz="9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Madrid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41F495-7CB3-1D3E-9BC3-DABEAD19E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64"/>
                    </a14:imgEffect>
                    <a14:imgEffect>
                      <a14:saturation sat="79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537587" y="5877525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Octubre 2024</a:t>
            </a:r>
          </a:p>
        </p:txBody>
      </p:sp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83B1F80-2FFE-5911-3C48-C4BF06900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471"/>
            <a:ext cx="6825467" cy="551905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AA09D33-1E90-F2BF-5EBA-A1E9BE2B0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9471"/>
            <a:ext cx="7026411" cy="558437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CC1302-672C-5AB9-E83A-98B8A8B27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41"/>
          <a:stretch/>
        </p:blipFill>
        <p:spPr>
          <a:xfrm>
            <a:off x="7026411" y="669471"/>
            <a:ext cx="5040086" cy="55843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DA5886F-99AB-4609-CFF7-65D2DCCCD0B3}"/>
              </a:ext>
            </a:extLst>
          </p:cNvPr>
          <p:cNvSpPr txBox="1"/>
          <p:nvPr/>
        </p:nvSpPr>
        <p:spPr>
          <a:xfrm>
            <a:off x="1923053" y="6123037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BF209B-A78D-41DE-C5EB-1F272CB48A96}"/>
              </a:ext>
            </a:extLst>
          </p:cNvPr>
          <p:cNvSpPr txBox="1"/>
          <p:nvPr/>
        </p:nvSpPr>
        <p:spPr>
          <a:xfrm>
            <a:off x="7026411" y="6106708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416213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333952-2C90-86FC-FFFD-6EF0C6996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0" y="669471"/>
            <a:ext cx="6825467" cy="551905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49BA7A3-6142-3615-D9AA-5B99682E2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19"/>
          <a:stretch/>
        </p:blipFill>
        <p:spPr>
          <a:xfrm>
            <a:off x="7006337" y="658150"/>
            <a:ext cx="4892563" cy="55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5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1B7D19B-6459-7ADE-09EE-F0D4C974A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84" y="205206"/>
            <a:ext cx="8079888" cy="644758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549927-0563-E1E2-223A-E3471AF5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5406" r="2026" b="92407"/>
          <a:stretch/>
        </p:blipFill>
        <p:spPr>
          <a:xfrm>
            <a:off x="9872958" y="4006907"/>
            <a:ext cx="1942196" cy="2065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6EA348-B83D-07DA-3200-727747263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7993" r="2026" b="89819"/>
          <a:stretch/>
        </p:blipFill>
        <p:spPr>
          <a:xfrm>
            <a:off x="9886311" y="5254917"/>
            <a:ext cx="1942196" cy="2065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9C971A-7686-B11E-130F-1623CBDE860A}"/>
              </a:ext>
            </a:extLst>
          </p:cNvPr>
          <p:cNvSpPr txBox="1"/>
          <p:nvPr/>
        </p:nvSpPr>
        <p:spPr>
          <a:xfrm>
            <a:off x="9838796" y="4213503"/>
            <a:ext cx="19555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latin typeface="Aptos" panose="020B0004020202020204" pitchFamily="34" charset="0"/>
              </a:rPr>
              <a:t>=  &lt;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= 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  -  40.000 €</a:t>
            </a:r>
          </a:p>
          <a:p>
            <a:r>
              <a:rPr lang="es-ES" sz="1600" b="1" dirty="0">
                <a:solidFill>
                  <a:srgbClr val="A9A9A9"/>
                </a:solidFill>
                <a:latin typeface="Aptos" panose="020B0004020202020204" pitchFamily="34" charset="0"/>
              </a:rPr>
              <a:t>3 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=  &gt;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40.000 €</a:t>
            </a: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9BDB01-5E83-930D-B8D3-0293699E7531}"/>
              </a:ext>
            </a:extLst>
          </p:cNvPr>
          <p:cNvSpPr txBox="1"/>
          <p:nvPr/>
        </p:nvSpPr>
        <p:spPr>
          <a:xfrm>
            <a:off x="9886311" y="5461513"/>
            <a:ext cx="200306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latin typeface="Aptos" panose="020B0004020202020204" pitchFamily="34" charset="0"/>
              </a:rPr>
              <a:t>=  Ed. Primaria</a:t>
            </a:r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 =  </a:t>
            </a:r>
            <a:r>
              <a:rPr lang="es-ES" sz="1200" dirty="0">
                <a:latin typeface="Aptos" panose="020B0004020202020204" pitchFamily="34" charset="0"/>
              </a:rPr>
              <a:t>Ed. Secundaria</a:t>
            </a:r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=  Ed. </a:t>
            </a:r>
            <a:r>
              <a:rPr lang="es-ES" sz="1200" dirty="0">
                <a:latin typeface="Aptos" panose="020B0004020202020204" pitchFamily="34" charset="0"/>
              </a:rPr>
              <a:t>Universitaria</a:t>
            </a: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4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latin typeface="Aptos" panose="020B0004020202020204" pitchFamily="34" charset="0"/>
              </a:rPr>
              <a:t>=  Postgrado / Doctorado</a:t>
            </a:r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u="sng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BA22B2-2CD6-D9A8-97FE-9254C65CD4DC}"/>
              </a:ext>
            </a:extLst>
          </p:cNvPr>
          <p:cNvSpPr/>
          <p:nvPr/>
        </p:nvSpPr>
        <p:spPr>
          <a:xfrm>
            <a:off x="9838797" y="3941348"/>
            <a:ext cx="2003063" cy="244830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492531-BD7B-308F-126E-C4595A68C95B}"/>
              </a:ext>
            </a:extLst>
          </p:cNvPr>
          <p:cNvSpPr txBox="1"/>
          <p:nvPr/>
        </p:nvSpPr>
        <p:spPr>
          <a:xfrm>
            <a:off x="9886311" y="5861622"/>
            <a:ext cx="5512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3</a:t>
            </a: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5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FA0BF8C-C22E-4911-21EF-F2E25FA2E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9" y="359996"/>
            <a:ext cx="10288955" cy="61380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9EBFD9-4E2E-0E1D-90E6-2079611C10C2}"/>
              </a:ext>
            </a:extLst>
          </p:cNvPr>
          <p:cNvSpPr txBox="1"/>
          <p:nvPr/>
        </p:nvSpPr>
        <p:spPr>
          <a:xfrm>
            <a:off x="758651" y="612189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8B7A70-A376-7703-89CF-E6A4B0947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51" y="359995"/>
            <a:ext cx="10481823" cy="62530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563595" y="669717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213465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F4F833-AE83-9CA5-5FF5-80D9FE7E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2" y="359998"/>
            <a:ext cx="10288956" cy="6138003"/>
          </a:xfrm>
          <a:prstGeom prst="rect">
            <a:avLst/>
          </a:prstGeom>
        </p:spPr>
      </p:pic>
      <p:pic>
        <p:nvPicPr>
          <p:cNvPr id="2" name="Marcador de contenido 4">
            <a:extLst>
              <a:ext uri="{FF2B5EF4-FFF2-40B4-BE49-F238E27FC236}">
                <a16:creationId xmlns:a16="http://schemas.microsoft.com/office/drawing/2014/main" id="{E0F94E1C-C4D1-82C1-7AB3-5D99A3421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1" y="359998"/>
            <a:ext cx="10288955" cy="6138002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5F46A07-C756-D677-557E-A8EF6DC3F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8" y="359996"/>
            <a:ext cx="10288955" cy="61318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F8BC4E-6499-2AA8-9B4E-FC0378476FB2}"/>
              </a:ext>
            </a:extLst>
          </p:cNvPr>
          <p:cNvSpPr txBox="1"/>
          <p:nvPr/>
        </p:nvSpPr>
        <p:spPr>
          <a:xfrm>
            <a:off x="778748" y="366203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0D763A8B-ED84-CEB3-EAA9-CF9B9BDBD61D}"/>
              </a:ext>
            </a:extLst>
          </p:cNvPr>
          <p:cNvSpPr/>
          <p:nvPr/>
        </p:nvSpPr>
        <p:spPr>
          <a:xfrm>
            <a:off x="5817996" y="1130440"/>
            <a:ext cx="231112" cy="231112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959F86AE-C2B8-F200-B91E-ADAD92684AB5}"/>
                  </a:ext>
                </a:extLst>
              </p14:cNvPr>
              <p14:cNvContentPartPr/>
              <p14:nvPr/>
            </p14:nvContentPartPr>
            <p14:xfrm>
              <a:off x="3216346" y="139299"/>
              <a:ext cx="360" cy="360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959F86AE-C2B8-F200-B91E-ADAD92684A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3706" y="7665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F13C145D-E72C-AC58-2294-95EDB44F4419}"/>
                  </a:ext>
                </a:extLst>
              </p14:cNvPr>
              <p14:cNvContentPartPr/>
              <p14:nvPr/>
            </p14:nvContentPartPr>
            <p14:xfrm>
              <a:off x="-430814" y="-796341"/>
              <a:ext cx="360" cy="360"/>
            </p14:xfrm>
          </p:contentPart>
        </mc:Choice>
        <mc:Fallback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F13C145D-E72C-AC58-2294-95EDB44F44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439454" y="-80534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95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F4F833-AE83-9CA5-5FF5-80D9FE7E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2" y="359998"/>
            <a:ext cx="10288956" cy="6138003"/>
          </a:xfrm>
          <a:prstGeom prst="rect">
            <a:avLst/>
          </a:prstGeom>
        </p:spPr>
      </p:pic>
      <p:pic>
        <p:nvPicPr>
          <p:cNvPr id="2" name="Marcador de contenido 4">
            <a:extLst>
              <a:ext uri="{FF2B5EF4-FFF2-40B4-BE49-F238E27FC236}">
                <a16:creationId xmlns:a16="http://schemas.microsoft.com/office/drawing/2014/main" id="{E0F94E1C-C4D1-82C1-7AB3-5D99A3421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1" y="359998"/>
            <a:ext cx="10288955" cy="6138002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5F46A07-C756-D677-557E-A8EF6DC3F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8" y="359996"/>
            <a:ext cx="10288955" cy="61318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F8BC4E-6499-2AA8-9B4E-FC0378476FB2}"/>
              </a:ext>
            </a:extLst>
          </p:cNvPr>
          <p:cNvSpPr txBox="1"/>
          <p:nvPr/>
        </p:nvSpPr>
        <p:spPr>
          <a:xfrm>
            <a:off x="778748" y="366203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0D763A8B-ED84-CEB3-EAA9-CF9B9BDBD61D}"/>
              </a:ext>
            </a:extLst>
          </p:cNvPr>
          <p:cNvSpPr/>
          <p:nvPr/>
        </p:nvSpPr>
        <p:spPr>
          <a:xfrm>
            <a:off x="5817996" y="1130440"/>
            <a:ext cx="231112" cy="231112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E9700ED8-6016-ED4D-31A6-6CC92953C1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79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1850" r="6555" b="16794"/>
          <a:stretch/>
        </p:blipFill>
        <p:spPr>
          <a:xfrm>
            <a:off x="4079628" y="896239"/>
            <a:ext cx="4032744" cy="506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95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F4F833-AE83-9CA5-5FF5-80D9FE7E7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2" y="359998"/>
            <a:ext cx="10288956" cy="6138003"/>
          </a:xfrm>
          <a:prstGeom prst="rect">
            <a:avLst/>
          </a:prstGeom>
        </p:spPr>
      </p:pic>
      <p:pic>
        <p:nvPicPr>
          <p:cNvPr id="2" name="Marcador de contenido 4">
            <a:extLst>
              <a:ext uri="{FF2B5EF4-FFF2-40B4-BE49-F238E27FC236}">
                <a16:creationId xmlns:a16="http://schemas.microsoft.com/office/drawing/2014/main" id="{E0F94E1C-C4D1-82C1-7AB3-5D99A3421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21" y="359998"/>
            <a:ext cx="10288955" cy="6138002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5F46A07-C756-D677-557E-A8EF6DC3FA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8" y="359996"/>
            <a:ext cx="10288955" cy="613180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F8BC4E-6499-2AA8-9B4E-FC0378476FB2}"/>
              </a:ext>
            </a:extLst>
          </p:cNvPr>
          <p:cNvSpPr txBox="1"/>
          <p:nvPr/>
        </p:nvSpPr>
        <p:spPr>
          <a:xfrm>
            <a:off x="778748" y="366203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0D763A8B-ED84-CEB3-EAA9-CF9B9BDBD61D}"/>
              </a:ext>
            </a:extLst>
          </p:cNvPr>
          <p:cNvSpPr/>
          <p:nvPr/>
        </p:nvSpPr>
        <p:spPr>
          <a:xfrm>
            <a:off x="5817996" y="1130440"/>
            <a:ext cx="231112" cy="231112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828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653BE43-3350-82B7-E2D4-C223C771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53" y="323037"/>
            <a:ext cx="9016093" cy="6169837"/>
          </a:xfrm>
        </p:spPr>
      </p:pic>
    </p:spTree>
    <p:extLst>
      <p:ext uri="{BB962C8B-B14F-4D97-AF65-F5344CB8AC3E}">
        <p14:creationId xmlns:p14="http://schemas.microsoft.com/office/powerpoint/2010/main" val="130484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4A99EB-6306-8AC3-8CBA-65DA4747B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53" y="344082"/>
            <a:ext cx="9016093" cy="616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8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9E6A4-DFC5-F60E-5778-F3792608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A973BB-0F83-0B94-3BEB-C45338429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63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ED963-84F5-F69C-591D-0A4EF3A5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1430" y="5363710"/>
            <a:ext cx="3487459" cy="1547245"/>
          </a:xfrm>
        </p:spPr>
        <p:txBody>
          <a:bodyPr>
            <a:normAutofit/>
          </a:bodyPr>
          <a:lstStyle/>
          <a:p>
            <a:r>
              <a:rPr lang="es-ES" sz="1600" dirty="0">
                <a:latin typeface="Aptos" panose="020B0004020202020204" pitchFamily="34" charset="0"/>
              </a:rPr>
              <a:t>Madrid, enero 1983</a:t>
            </a:r>
            <a:br>
              <a:rPr lang="es-ES" dirty="0"/>
            </a:b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48C7917-967B-ED06-3E14-5E6288293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3331"/>
            <a:ext cx="7735712" cy="435133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5C4FD16-C715-AEE1-F155-0FD157716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8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270" y="1253330"/>
            <a:ext cx="2671239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9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5DD9F0BE-A62C-4D6A-CA21-063EBFD1F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80" y="344692"/>
            <a:ext cx="2362411" cy="23624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C373313-32C3-8559-65EC-DA491BFF6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45" y="178983"/>
            <a:ext cx="2703464" cy="271173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CDABAF-32F7-2514-31F5-D99E121D3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26" r="4458" b="13404"/>
          <a:stretch/>
        </p:blipFill>
        <p:spPr>
          <a:xfrm>
            <a:off x="1270369" y="331500"/>
            <a:ext cx="3262147" cy="23958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1A27ED2-4340-6075-7BB2-C32F119F0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05" y="3449178"/>
            <a:ext cx="2542822" cy="257142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1A9D31E-FE67-7EE2-60FB-2CC57981D0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37" y="3449178"/>
            <a:ext cx="2573055" cy="259668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20BA23C-B29D-B0AD-F944-C88ED2A07B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35" y="3572333"/>
            <a:ext cx="2380132" cy="2380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09CEA739-7BCB-CB37-6FDE-3EE7C089C5CA}"/>
                  </a:ext>
                </a:extLst>
              </p14:cNvPr>
              <p14:cNvContentPartPr/>
              <p14:nvPr/>
            </p14:nvContentPartPr>
            <p14:xfrm>
              <a:off x="4173933" y="393805"/>
              <a:ext cx="233449" cy="570802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09CEA739-7BCB-CB37-6FDE-3EE7C089C5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0985" y="330822"/>
                <a:ext cx="358986" cy="696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23E59FDD-8FBF-8A04-31B8-ED233CD946F9}"/>
                  </a:ext>
                </a:extLst>
              </p14:cNvPr>
              <p14:cNvContentPartPr/>
              <p14:nvPr/>
            </p14:nvContentPartPr>
            <p14:xfrm>
              <a:off x="8537364" y="6353195"/>
              <a:ext cx="430920" cy="4824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23E59FDD-8FBF-8A04-31B8-ED233CD946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74364" y="6289721"/>
                <a:ext cx="556560" cy="174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14:cNvPr>
              <p14:cNvContentPartPr/>
              <p14:nvPr/>
            </p14:nvContentPartPr>
            <p14:xfrm>
              <a:off x="8038893" y="762445"/>
              <a:ext cx="63642" cy="60809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75970" y="699477"/>
                <a:ext cx="189128" cy="1863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4B356B24-6B54-65ED-3A7B-EFF2E2A834F2}"/>
              </a:ext>
            </a:extLst>
          </p:cNvPr>
          <p:cNvSpPr txBox="1"/>
          <p:nvPr/>
        </p:nvSpPr>
        <p:spPr>
          <a:xfrm>
            <a:off x="170822" y="6290026"/>
            <a:ext cx="1219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énicas                       </a:t>
            </a:r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os y exposiciones                       Monumentos y yacimientos                            Cine                       Desconocido</a:t>
            </a:r>
          </a:p>
          <a:p>
            <a:pPr algn="ctr"/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8506109-1C11-DD1A-828E-7AA134691E00}"/>
              </a:ext>
            </a:extLst>
          </p:cNvPr>
          <p:cNvSpPr/>
          <p:nvPr/>
        </p:nvSpPr>
        <p:spPr>
          <a:xfrm>
            <a:off x="302887" y="6194914"/>
            <a:ext cx="11564216" cy="4148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0B9092C-122F-8907-7EC1-F741F962E207}"/>
              </a:ext>
            </a:extLst>
          </p:cNvPr>
          <p:cNvSpPr/>
          <p:nvPr/>
        </p:nvSpPr>
        <p:spPr>
          <a:xfrm>
            <a:off x="584176" y="6396091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D050E7-CA3F-4289-6065-08F0F28CBF8D}"/>
              </a:ext>
            </a:extLst>
          </p:cNvPr>
          <p:cNvSpPr/>
          <p:nvPr/>
        </p:nvSpPr>
        <p:spPr>
          <a:xfrm>
            <a:off x="2707549" y="6396091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4A9CE98-A849-2D7C-739B-B44B04FA5A57}"/>
              </a:ext>
            </a:extLst>
          </p:cNvPr>
          <p:cNvSpPr/>
          <p:nvPr/>
        </p:nvSpPr>
        <p:spPr>
          <a:xfrm>
            <a:off x="8670233" y="6399565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36C75F9-1B5B-D873-B256-C64CC038B6BA}"/>
              </a:ext>
            </a:extLst>
          </p:cNvPr>
          <p:cNvSpPr/>
          <p:nvPr/>
        </p:nvSpPr>
        <p:spPr>
          <a:xfrm>
            <a:off x="5431667" y="6399565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6433118-1DF1-EC7C-05F5-2F0E6A8D2F61}"/>
              </a:ext>
            </a:extLst>
          </p:cNvPr>
          <p:cNvSpPr/>
          <p:nvPr/>
        </p:nvSpPr>
        <p:spPr>
          <a:xfrm>
            <a:off x="9887906" y="6401435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14:cNvPr>
              <p14:cNvContentPartPr/>
              <p14:nvPr/>
            </p14:nvContentPartPr>
            <p14:xfrm>
              <a:off x="1305708" y="1466727"/>
              <a:ext cx="330840" cy="1044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3068" y="1403727"/>
                <a:ext cx="456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8EB131D0-FAD3-7694-F0BF-F0A22494D913}"/>
                  </a:ext>
                </a:extLst>
              </p14:cNvPr>
              <p14:cNvContentPartPr/>
              <p14:nvPr/>
            </p14:nvContentPartPr>
            <p14:xfrm>
              <a:off x="3248268" y="2582367"/>
              <a:ext cx="356040" cy="9720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8EB131D0-FAD3-7694-F0BF-F0A22494D9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85268" y="2519367"/>
                <a:ext cx="4816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14:cNvPr>
              <p14:cNvContentPartPr/>
              <p14:nvPr/>
            </p14:nvContentPartPr>
            <p14:xfrm>
              <a:off x="3930108" y="1883247"/>
              <a:ext cx="434160" cy="14256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67108" y="1820607"/>
                <a:ext cx="559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14:cNvPr>
              <p14:cNvContentPartPr/>
              <p14:nvPr/>
            </p14:nvContentPartPr>
            <p14:xfrm>
              <a:off x="4022988" y="1667607"/>
              <a:ext cx="629280" cy="3384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0348" y="1604607"/>
                <a:ext cx="7549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14:cNvPr>
              <p14:cNvContentPartPr/>
              <p14:nvPr/>
            </p14:nvContentPartPr>
            <p14:xfrm>
              <a:off x="3691428" y="722967"/>
              <a:ext cx="653040" cy="2808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8788" y="659967"/>
                <a:ext cx="77868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CD46C2EB-8AEC-8B10-5141-8EED5C2FC998}"/>
              </a:ext>
            </a:extLst>
          </p:cNvPr>
          <p:cNvGrpSpPr/>
          <p:nvPr/>
        </p:nvGrpSpPr>
        <p:grpSpPr>
          <a:xfrm>
            <a:off x="6282348" y="353607"/>
            <a:ext cx="780840" cy="141480"/>
            <a:chOff x="6282348" y="353607"/>
            <a:chExt cx="78084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14:cNvPr>
                <p14:cNvContentPartPr/>
                <p14:nvPr/>
              </p14:nvContentPartPr>
              <p14:xfrm>
                <a:off x="6282348" y="353607"/>
                <a:ext cx="609480" cy="406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19708" y="290607"/>
                  <a:ext cx="735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14:cNvPr>
                <p14:cNvContentPartPr/>
                <p14:nvPr/>
              </p14:nvContentPartPr>
              <p14:xfrm>
                <a:off x="6651708" y="469167"/>
                <a:ext cx="411480" cy="259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8708" y="406167"/>
                  <a:ext cx="5371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14:cNvPr>
              <p14:cNvContentPartPr/>
              <p14:nvPr/>
            </p14:nvContentPartPr>
            <p14:xfrm>
              <a:off x="7004148" y="731247"/>
              <a:ext cx="156240" cy="324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41148" y="668247"/>
                <a:ext cx="281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AA4E9124-F79D-8F7B-CFC7-D9DA920DB60E}"/>
                  </a:ext>
                </a:extLst>
              </p14:cNvPr>
              <p14:cNvContentPartPr/>
              <p14:nvPr/>
            </p14:nvContentPartPr>
            <p14:xfrm>
              <a:off x="5204148" y="2522607"/>
              <a:ext cx="339480" cy="3456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AA4E9124-F79D-8F7B-CFC7-D9DA920DB60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41508" y="2459607"/>
                <a:ext cx="4651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9B5292D6-907E-48FB-63EF-2FFFC5FA9380}"/>
                  </a:ext>
                </a:extLst>
              </p14:cNvPr>
              <p14:cNvContentPartPr/>
              <p14:nvPr/>
            </p14:nvContentPartPr>
            <p14:xfrm>
              <a:off x="3064308" y="3593247"/>
              <a:ext cx="622080" cy="1980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9B5292D6-907E-48FB-63EF-2FFFC5FA938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01308" y="3530247"/>
                <a:ext cx="747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A656EFF2-7F67-9C55-C95F-84981A25C1C1}"/>
                  </a:ext>
                </a:extLst>
              </p14:cNvPr>
              <p14:cNvContentPartPr/>
              <p14:nvPr/>
            </p14:nvContentPartPr>
            <p14:xfrm>
              <a:off x="3786828" y="4041807"/>
              <a:ext cx="324720" cy="1908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A656EFF2-7F67-9C55-C95F-84981A25C1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23828" y="3979167"/>
                <a:ext cx="4503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14:cNvPr>
              <p14:cNvContentPartPr/>
              <p14:nvPr/>
            </p14:nvContentPartPr>
            <p14:xfrm>
              <a:off x="4048188" y="4779447"/>
              <a:ext cx="71280" cy="2016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85188" y="4716807"/>
                <a:ext cx="196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14:cNvPr>
              <p14:cNvContentPartPr/>
              <p14:nvPr/>
            </p14:nvContentPartPr>
            <p14:xfrm>
              <a:off x="1565988" y="5396487"/>
              <a:ext cx="244440" cy="1188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02988" y="5333847"/>
                <a:ext cx="370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14:cNvPr>
              <p14:cNvContentPartPr/>
              <p14:nvPr/>
            </p14:nvContentPartPr>
            <p14:xfrm>
              <a:off x="4853148" y="5384967"/>
              <a:ext cx="277200" cy="2088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90148" y="5322327"/>
                <a:ext cx="402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B175DA82-2B17-F993-D1EB-A7AAD3926355}"/>
                  </a:ext>
                </a:extLst>
              </p14:cNvPr>
              <p14:cNvContentPartPr/>
              <p14:nvPr/>
            </p14:nvContentPartPr>
            <p14:xfrm>
              <a:off x="6641628" y="3647967"/>
              <a:ext cx="473040" cy="2016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B175DA82-2B17-F993-D1EB-A7AAD39263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78988" y="3584967"/>
                <a:ext cx="5986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47C6CA32-5285-AB9E-E53C-92252CD20CDF}"/>
                  </a:ext>
                </a:extLst>
              </p14:cNvPr>
              <p14:cNvContentPartPr/>
              <p14:nvPr/>
            </p14:nvContentPartPr>
            <p14:xfrm>
              <a:off x="7034028" y="3950727"/>
              <a:ext cx="318960" cy="1296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47C6CA32-5285-AB9E-E53C-92252CD20C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71028" y="3888087"/>
                <a:ext cx="4446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14:cNvPr>
              <p14:cNvContentPartPr/>
              <p14:nvPr/>
            </p14:nvContentPartPr>
            <p14:xfrm>
              <a:off x="7358748" y="4573167"/>
              <a:ext cx="71280" cy="1044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95748" y="4510527"/>
                <a:ext cx="1969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648FCC45-253A-ABA4-778B-BEC8CA486B5A}"/>
                  </a:ext>
                </a:extLst>
              </p14:cNvPr>
              <p14:cNvContentPartPr/>
              <p14:nvPr/>
            </p14:nvContentPartPr>
            <p14:xfrm>
              <a:off x="9645108" y="3651207"/>
              <a:ext cx="517680" cy="3816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648FCC45-253A-ABA4-778B-BEC8CA486B5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82108" y="3588207"/>
                <a:ext cx="6433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B95F3AD3-7268-7D5C-7CE9-957684BB3E78}"/>
                  </a:ext>
                </a:extLst>
              </p14:cNvPr>
              <p14:cNvContentPartPr/>
              <p14:nvPr/>
            </p14:nvContentPartPr>
            <p14:xfrm>
              <a:off x="10000788" y="3877287"/>
              <a:ext cx="339480" cy="1944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B95F3AD3-7268-7D5C-7CE9-957684BB3E7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37788" y="3814647"/>
                <a:ext cx="4651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E443D3CA-6E9C-48A1-866E-B3DBE6B90414}"/>
                  </a:ext>
                </a:extLst>
              </p14:cNvPr>
              <p14:cNvContentPartPr/>
              <p14:nvPr/>
            </p14:nvContentPartPr>
            <p14:xfrm>
              <a:off x="10276908" y="4139367"/>
              <a:ext cx="78480" cy="1440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E443D3CA-6E9C-48A1-866E-B3DBE6B9041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13908" y="4076727"/>
                <a:ext cx="204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45EBD7CB-EB6B-9DDD-343B-9E5D08103652}"/>
                  </a:ext>
                </a:extLst>
              </p14:cNvPr>
              <p14:cNvContentPartPr/>
              <p14:nvPr/>
            </p14:nvContentPartPr>
            <p14:xfrm>
              <a:off x="7922868" y="2100687"/>
              <a:ext cx="344520" cy="3672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45EBD7CB-EB6B-9DDD-343B-9E5D0810365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59868" y="2038047"/>
                <a:ext cx="47016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9909AD0A-95FC-1CAC-ED39-CC8F713A7C4A}"/>
              </a:ext>
            </a:extLst>
          </p:cNvPr>
          <p:cNvGrpSpPr/>
          <p:nvPr/>
        </p:nvGrpSpPr>
        <p:grpSpPr>
          <a:xfrm>
            <a:off x="8277468" y="5705727"/>
            <a:ext cx="296280" cy="37440"/>
            <a:chOff x="8277468" y="5705727"/>
            <a:chExt cx="296280" cy="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14:cNvPr>
                <p14:cNvContentPartPr/>
                <p14:nvPr/>
              </p14:nvContentPartPr>
              <p14:xfrm>
                <a:off x="8277468" y="5717247"/>
                <a:ext cx="229680" cy="12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14828" y="5654607"/>
                  <a:ext cx="355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14:cNvPr>
                <p14:cNvContentPartPr/>
                <p14:nvPr/>
              </p14:nvContentPartPr>
              <p14:xfrm>
                <a:off x="8442708" y="5705727"/>
                <a:ext cx="131040" cy="374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79708" y="5643087"/>
                  <a:ext cx="2566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F22754A2-149F-360C-1FEA-18F68735A189}"/>
              </a:ext>
            </a:extLst>
          </p:cNvPr>
          <p:cNvGrpSpPr/>
          <p:nvPr/>
        </p:nvGrpSpPr>
        <p:grpSpPr>
          <a:xfrm>
            <a:off x="10378788" y="2000247"/>
            <a:ext cx="127800" cy="233280"/>
            <a:chOff x="10378788" y="2000247"/>
            <a:chExt cx="1278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14:cNvPr>
                <p14:cNvContentPartPr/>
                <p14:nvPr/>
              </p14:nvContentPartPr>
              <p14:xfrm>
                <a:off x="10378788" y="2140647"/>
                <a:ext cx="97560" cy="92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5788" y="2078007"/>
                  <a:ext cx="22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14:cNvPr>
                <p14:cNvContentPartPr/>
                <p14:nvPr/>
              </p14:nvContentPartPr>
              <p14:xfrm>
                <a:off x="10388868" y="2000247"/>
                <a:ext cx="117720" cy="1735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25868" y="1937607"/>
                  <a:ext cx="24336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14:cNvPr>
              <p14:cNvContentPartPr/>
              <p14:nvPr/>
            </p14:nvContentPartPr>
            <p14:xfrm>
              <a:off x="10420908" y="1050567"/>
              <a:ext cx="274680" cy="3924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57908" y="987927"/>
                <a:ext cx="40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14:cNvPr>
              <p14:cNvContentPartPr/>
              <p14:nvPr/>
            </p14:nvContentPartPr>
            <p14:xfrm>
              <a:off x="9413268" y="325167"/>
              <a:ext cx="789120" cy="4752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50628" y="262527"/>
                <a:ext cx="914760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Elipse 15">
            <a:extLst>
              <a:ext uri="{FF2B5EF4-FFF2-40B4-BE49-F238E27FC236}">
                <a16:creationId xmlns:a16="http://schemas.microsoft.com/office/drawing/2014/main" id="{1C55C422-1A15-EE6F-8A53-0B23E6BB54A4}"/>
              </a:ext>
            </a:extLst>
          </p:cNvPr>
          <p:cNvSpPr/>
          <p:nvPr/>
        </p:nvSpPr>
        <p:spPr>
          <a:xfrm>
            <a:off x="2343324" y="1011489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3686FE5-53E5-D664-A218-26DE62B992B6}"/>
              </a:ext>
            </a:extLst>
          </p:cNvPr>
          <p:cNvSpPr txBox="1"/>
          <p:nvPr/>
        </p:nvSpPr>
        <p:spPr>
          <a:xfrm>
            <a:off x="5521130" y="1522721"/>
            <a:ext cx="13540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 2022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B4224D3-275D-FBCD-129E-B4157D89DC4A}"/>
              </a:ext>
            </a:extLst>
          </p:cNvPr>
          <p:cNvSpPr txBox="1"/>
          <p:nvPr/>
        </p:nvSpPr>
        <p:spPr>
          <a:xfrm>
            <a:off x="8761356" y="1522721"/>
            <a:ext cx="1126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 2021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EDD8A4-48AA-5BD0-14E8-38B03D868B5E}"/>
              </a:ext>
            </a:extLst>
          </p:cNvPr>
          <p:cNvSpPr txBox="1"/>
          <p:nvPr/>
        </p:nvSpPr>
        <p:spPr>
          <a:xfrm>
            <a:off x="2172598" y="1105478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06A7D3-B094-AC85-398D-DE07CDD6FC62}"/>
              </a:ext>
            </a:extLst>
          </p:cNvPr>
          <p:cNvSpPr txBox="1"/>
          <p:nvPr/>
        </p:nvSpPr>
        <p:spPr>
          <a:xfrm>
            <a:off x="8639508" y="4779050"/>
            <a:ext cx="13105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 2018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5E998D6-01DE-5ECA-4A95-1CDD0297DCD7}"/>
              </a:ext>
            </a:extLst>
          </p:cNvPr>
          <p:cNvSpPr txBox="1"/>
          <p:nvPr/>
        </p:nvSpPr>
        <p:spPr>
          <a:xfrm>
            <a:off x="5564232" y="4814538"/>
            <a:ext cx="1170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 2019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6B44F5F-FFAC-572F-6013-4CE9FE603D51}"/>
              </a:ext>
            </a:extLst>
          </p:cNvPr>
          <p:cNvSpPr txBox="1"/>
          <p:nvPr/>
        </p:nvSpPr>
        <p:spPr>
          <a:xfrm>
            <a:off x="2237081" y="4746523"/>
            <a:ext cx="11877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/>
                </a:solidFill>
                <a:latin typeface="Aptos" panose="020B0004020202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777917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3CDEAA-B341-3346-FA01-25C1B659B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>
          <a:xfrm>
            <a:off x="296972" y="436213"/>
            <a:ext cx="5747657" cy="55190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0ABCC7-B475-858F-974D-703ABACF0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>
          <a:xfrm>
            <a:off x="5834869" y="363694"/>
            <a:ext cx="6060159" cy="56646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9747D41-DBA9-80F6-F1DF-1D8B7845EAC2}"/>
              </a:ext>
            </a:extLst>
          </p:cNvPr>
          <p:cNvSpPr txBox="1"/>
          <p:nvPr/>
        </p:nvSpPr>
        <p:spPr>
          <a:xfrm>
            <a:off x="1483470" y="1911751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/>
                </a:solidFill>
                <a:latin typeface="Aptos" panose="020B0004020202020204" pitchFamily="34" charset="0"/>
              </a:rPr>
              <a:t> 2023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C0D176-C336-08F3-3854-5CF6F8F72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71" t="51987" b="40996"/>
          <a:stretch/>
        </p:blipFill>
        <p:spPr>
          <a:xfrm>
            <a:off x="4818580" y="3195741"/>
            <a:ext cx="1248909" cy="4032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CD18281-8BEE-89EE-0F91-031E0A5D8148}"/>
              </a:ext>
            </a:extLst>
          </p:cNvPr>
          <p:cNvSpPr txBox="1"/>
          <p:nvPr/>
        </p:nvSpPr>
        <p:spPr>
          <a:xfrm>
            <a:off x="9501721" y="5419086"/>
            <a:ext cx="245656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énicas</a:t>
            </a:r>
          </a:p>
          <a:p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os y exposiciones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Monumentos y yacimientos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Cine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Desconocido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AB2DDF-6F61-C032-284E-040850C18204}"/>
              </a:ext>
            </a:extLst>
          </p:cNvPr>
          <p:cNvSpPr/>
          <p:nvPr/>
        </p:nvSpPr>
        <p:spPr>
          <a:xfrm>
            <a:off x="8977412" y="5349098"/>
            <a:ext cx="2980876" cy="12571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5E77F9D-FC58-D940-D231-EBE91EF46888}"/>
              </a:ext>
            </a:extLst>
          </p:cNvPr>
          <p:cNvSpPr/>
          <p:nvPr/>
        </p:nvSpPr>
        <p:spPr>
          <a:xfrm>
            <a:off x="9137781" y="5533159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CE5F3A-DA86-BBD4-6565-D5B38FD14AFA}"/>
              </a:ext>
            </a:extLst>
          </p:cNvPr>
          <p:cNvSpPr/>
          <p:nvPr/>
        </p:nvSpPr>
        <p:spPr>
          <a:xfrm>
            <a:off x="9137781" y="5744214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8A9E10-71ED-7ECF-AB24-C969EE5BF174}"/>
              </a:ext>
            </a:extLst>
          </p:cNvPr>
          <p:cNvSpPr/>
          <p:nvPr/>
        </p:nvSpPr>
        <p:spPr>
          <a:xfrm>
            <a:off x="9137781" y="5955269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7896631-5F55-918C-B210-3CFC916A6DD6}"/>
              </a:ext>
            </a:extLst>
          </p:cNvPr>
          <p:cNvSpPr/>
          <p:nvPr/>
        </p:nvSpPr>
        <p:spPr>
          <a:xfrm>
            <a:off x="9137781" y="6166324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FDCFF1-F8BB-969D-25A5-693D417B9E59}"/>
              </a:ext>
            </a:extLst>
          </p:cNvPr>
          <p:cNvSpPr/>
          <p:nvPr/>
        </p:nvSpPr>
        <p:spPr>
          <a:xfrm>
            <a:off x="9137781" y="6377379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3F8862F-4890-50BF-E281-0A98794383AF}"/>
              </a:ext>
            </a:extLst>
          </p:cNvPr>
          <p:cNvSpPr/>
          <p:nvPr/>
        </p:nvSpPr>
        <p:spPr>
          <a:xfrm>
            <a:off x="3072812" y="406152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CFC8E78-53C4-72DB-9780-7F0773036E91}"/>
              </a:ext>
            </a:extLst>
          </p:cNvPr>
          <p:cNvSpPr txBox="1"/>
          <p:nvPr/>
        </p:nvSpPr>
        <p:spPr>
          <a:xfrm>
            <a:off x="2902086" y="500141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40299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B94AD-01B4-1912-CDC5-DB934989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C117FD-8D4C-1868-6753-AE4F9111C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19160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04D912-1F41-16B1-6F6B-8FFD6B16A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2F820A-8F1B-C448-66ED-60B408205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F12B46-9580-51EA-5274-632525452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A654B99-07F0-0BFC-2E77-047DFC3B4E9D}"/>
              </a:ext>
            </a:extLst>
          </p:cNvPr>
          <p:cNvSpPr txBox="1"/>
          <p:nvPr/>
        </p:nvSpPr>
        <p:spPr>
          <a:xfrm>
            <a:off x="49522" y="636636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262732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04D912-1F41-16B1-6F6B-8FFD6B16A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2F820A-8F1B-C448-66ED-60B408205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07FF54D-4992-17CC-F9DD-737710375415}"/>
              </a:ext>
            </a:extLst>
          </p:cNvPr>
          <p:cNvSpPr txBox="1"/>
          <p:nvPr/>
        </p:nvSpPr>
        <p:spPr>
          <a:xfrm>
            <a:off x="0" y="485911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150584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04D912-1F41-16B1-6F6B-8FFD6B16A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7" y="376119"/>
            <a:ext cx="10613158" cy="633140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5D51297-224F-2988-2135-36DD13FA94AB}"/>
              </a:ext>
            </a:extLst>
          </p:cNvPr>
          <p:cNvSpPr txBox="1"/>
          <p:nvPr/>
        </p:nvSpPr>
        <p:spPr>
          <a:xfrm>
            <a:off x="49522" y="636636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Aptos" panose="020B0004020202020204" pitchFamily="34" charset="0"/>
              </a:rPr>
              <a:t>Participantes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2B9D2C1-F1E2-EA04-7E27-A95DCE99E7B3}"/>
              </a:ext>
            </a:extLst>
          </p:cNvPr>
          <p:cNvSpPr/>
          <p:nvPr/>
        </p:nvSpPr>
        <p:spPr>
          <a:xfrm>
            <a:off x="7957510" y="3162485"/>
            <a:ext cx="98343" cy="205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A7B0F0-C214-BAEA-CA05-86F28FDA4314}"/>
              </a:ext>
            </a:extLst>
          </p:cNvPr>
          <p:cNvSpPr txBox="1"/>
          <p:nvPr/>
        </p:nvSpPr>
        <p:spPr>
          <a:xfrm>
            <a:off x="7889505" y="3126576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4E926F2-7A4B-57FE-E9CC-78194931C1B5}"/>
              </a:ext>
            </a:extLst>
          </p:cNvPr>
          <p:cNvSpPr/>
          <p:nvPr/>
        </p:nvSpPr>
        <p:spPr>
          <a:xfrm>
            <a:off x="10410982" y="3265077"/>
            <a:ext cx="81257" cy="1639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26BED01-E602-AE07-D3DF-373D6052EF48}"/>
              </a:ext>
            </a:extLst>
          </p:cNvPr>
          <p:cNvSpPr txBox="1"/>
          <p:nvPr/>
        </p:nvSpPr>
        <p:spPr>
          <a:xfrm>
            <a:off x="10316368" y="3208538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latin typeface="Aptos" panose="020B00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5820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5DD9F0BE-A62C-4D6A-CA21-063EBFD1F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80" y="344692"/>
            <a:ext cx="2362411" cy="23624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C373313-32C3-8559-65EC-DA491BFF6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745" y="178983"/>
            <a:ext cx="2703464" cy="271173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CDABAF-32F7-2514-31F5-D99E121D3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26" r="4458" b="13404"/>
          <a:stretch/>
        </p:blipFill>
        <p:spPr>
          <a:xfrm>
            <a:off x="1270369" y="331500"/>
            <a:ext cx="3262147" cy="23958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1A27ED2-4340-6075-7BB2-C32F119F0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05" y="3449178"/>
            <a:ext cx="2542822" cy="257142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1A9D31E-FE67-7EE2-60FB-2CC57981D0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37" y="3449178"/>
            <a:ext cx="2573055" cy="259668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20BA23C-B29D-B0AD-F944-C88ED2A07B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35" y="3572333"/>
            <a:ext cx="2380132" cy="2380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09CEA739-7BCB-CB37-6FDE-3EE7C089C5CA}"/>
                  </a:ext>
                </a:extLst>
              </p14:cNvPr>
              <p14:cNvContentPartPr/>
              <p14:nvPr/>
            </p14:nvContentPartPr>
            <p14:xfrm>
              <a:off x="4173933" y="393805"/>
              <a:ext cx="233449" cy="570802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09CEA739-7BCB-CB37-6FDE-3EE7C089C5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0985" y="330822"/>
                <a:ext cx="358986" cy="696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Entrada de lápiz 33">
                <a:extLst>
                  <a:ext uri="{FF2B5EF4-FFF2-40B4-BE49-F238E27FC236}">
                    <a16:creationId xmlns:a16="http://schemas.microsoft.com/office/drawing/2014/main" id="{23E59FDD-8FBF-8A04-31B8-ED233CD946F9}"/>
                  </a:ext>
                </a:extLst>
              </p14:cNvPr>
              <p14:cNvContentPartPr/>
              <p14:nvPr/>
            </p14:nvContentPartPr>
            <p14:xfrm>
              <a:off x="8537364" y="6353195"/>
              <a:ext cx="430920" cy="48240"/>
            </p14:xfrm>
          </p:contentPart>
        </mc:Choice>
        <mc:Fallback xmlns="">
          <p:pic>
            <p:nvPicPr>
              <p:cNvPr id="34" name="Entrada de lápiz 33">
                <a:extLst>
                  <a:ext uri="{FF2B5EF4-FFF2-40B4-BE49-F238E27FC236}">
                    <a16:creationId xmlns:a16="http://schemas.microsoft.com/office/drawing/2014/main" id="{23E59FDD-8FBF-8A04-31B8-ED233CD946F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74364" y="6289721"/>
                <a:ext cx="556560" cy="174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14:cNvPr>
              <p14:cNvContentPartPr/>
              <p14:nvPr/>
            </p14:nvContentPartPr>
            <p14:xfrm>
              <a:off x="8038893" y="762445"/>
              <a:ext cx="63642" cy="60809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75970" y="699477"/>
                <a:ext cx="189128" cy="1863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4B356B24-6B54-65ED-3A7B-EFF2E2A834F2}"/>
              </a:ext>
            </a:extLst>
          </p:cNvPr>
          <p:cNvSpPr txBox="1"/>
          <p:nvPr/>
        </p:nvSpPr>
        <p:spPr>
          <a:xfrm>
            <a:off x="170822" y="6290026"/>
            <a:ext cx="1219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énicas                       </a:t>
            </a:r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os y exposiciones                       Monumentos y yacimientos                            Cine                       Desconocido</a:t>
            </a:r>
          </a:p>
          <a:p>
            <a:pPr algn="ctr"/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8506109-1C11-DD1A-828E-7AA134691E00}"/>
              </a:ext>
            </a:extLst>
          </p:cNvPr>
          <p:cNvSpPr/>
          <p:nvPr/>
        </p:nvSpPr>
        <p:spPr>
          <a:xfrm>
            <a:off x="302887" y="6194914"/>
            <a:ext cx="11564216" cy="4148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0B9092C-122F-8907-7EC1-F741F962E207}"/>
              </a:ext>
            </a:extLst>
          </p:cNvPr>
          <p:cNvSpPr/>
          <p:nvPr/>
        </p:nvSpPr>
        <p:spPr>
          <a:xfrm>
            <a:off x="584176" y="6396091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D050E7-CA3F-4289-6065-08F0F28CBF8D}"/>
              </a:ext>
            </a:extLst>
          </p:cNvPr>
          <p:cNvSpPr/>
          <p:nvPr/>
        </p:nvSpPr>
        <p:spPr>
          <a:xfrm>
            <a:off x="2707549" y="6396091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4A9CE98-A849-2D7C-739B-B44B04FA5A57}"/>
              </a:ext>
            </a:extLst>
          </p:cNvPr>
          <p:cNvSpPr/>
          <p:nvPr/>
        </p:nvSpPr>
        <p:spPr>
          <a:xfrm>
            <a:off x="8670233" y="6399565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36C75F9-1B5B-D873-B256-C64CC038B6BA}"/>
              </a:ext>
            </a:extLst>
          </p:cNvPr>
          <p:cNvSpPr/>
          <p:nvPr/>
        </p:nvSpPr>
        <p:spPr>
          <a:xfrm>
            <a:off x="5431667" y="6399565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6433118-1DF1-EC7C-05F5-2F0E6A8D2F61}"/>
              </a:ext>
            </a:extLst>
          </p:cNvPr>
          <p:cNvSpPr/>
          <p:nvPr/>
        </p:nvSpPr>
        <p:spPr>
          <a:xfrm>
            <a:off x="9887906" y="6401435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14:cNvPr>
              <p14:cNvContentPartPr/>
              <p14:nvPr/>
            </p14:nvContentPartPr>
            <p14:xfrm>
              <a:off x="1305708" y="1466727"/>
              <a:ext cx="330840" cy="1044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3068" y="1403727"/>
                <a:ext cx="456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Entrada de lápiz 65">
                <a:extLst>
                  <a:ext uri="{FF2B5EF4-FFF2-40B4-BE49-F238E27FC236}">
                    <a16:creationId xmlns:a16="http://schemas.microsoft.com/office/drawing/2014/main" id="{8EB131D0-FAD3-7694-F0BF-F0A22494D913}"/>
                  </a:ext>
                </a:extLst>
              </p14:cNvPr>
              <p14:cNvContentPartPr/>
              <p14:nvPr/>
            </p14:nvContentPartPr>
            <p14:xfrm>
              <a:off x="3248268" y="2582367"/>
              <a:ext cx="356040" cy="97200"/>
            </p14:xfrm>
          </p:contentPart>
        </mc:Choice>
        <mc:Fallback xmlns="">
          <p:pic>
            <p:nvPicPr>
              <p:cNvPr id="66" name="Entrada de lápiz 65">
                <a:extLst>
                  <a:ext uri="{FF2B5EF4-FFF2-40B4-BE49-F238E27FC236}">
                    <a16:creationId xmlns:a16="http://schemas.microsoft.com/office/drawing/2014/main" id="{8EB131D0-FAD3-7694-F0BF-F0A22494D91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85268" y="2519367"/>
                <a:ext cx="4816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14:cNvPr>
              <p14:cNvContentPartPr/>
              <p14:nvPr/>
            </p14:nvContentPartPr>
            <p14:xfrm>
              <a:off x="3930108" y="1883247"/>
              <a:ext cx="434160" cy="14256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67108" y="1820607"/>
                <a:ext cx="559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14:cNvPr>
              <p14:cNvContentPartPr/>
              <p14:nvPr/>
            </p14:nvContentPartPr>
            <p14:xfrm>
              <a:off x="4022988" y="1667607"/>
              <a:ext cx="629280" cy="3384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0348" y="1604607"/>
                <a:ext cx="7549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14:cNvPr>
              <p14:cNvContentPartPr/>
              <p14:nvPr/>
            </p14:nvContentPartPr>
            <p14:xfrm>
              <a:off x="3691428" y="722967"/>
              <a:ext cx="653040" cy="2808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8788" y="659967"/>
                <a:ext cx="77868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CD46C2EB-8AEC-8B10-5141-8EED5C2FC998}"/>
              </a:ext>
            </a:extLst>
          </p:cNvPr>
          <p:cNvGrpSpPr/>
          <p:nvPr/>
        </p:nvGrpSpPr>
        <p:grpSpPr>
          <a:xfrm>
            <a:off x="6282348" y="353607"/>
            <a:ext cx="780840" cy="141480"/>
            <a:chOff x="6282348" y="353607"/>
            <a:chExt cx="78084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14:cNvPr>
                <p14:cNvContentPartPr/>
                <p14:nvPr/>
              </p14:nvContentPartPr>
              <p14:xfrm>
                <a:off x="6282348" y="353607"/>
                <a:ext cx="609480" cy="406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19708" y="290607"/>
                  <a:ext cx="735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14:cNvPr>
                <p14:cNvContentPartPr/>
                <p14:nvPr/>
              </p14:nvContentPartPr>
              <p14:xfrm>
                <a:off x="6651708" y="469167"/>
                <a:ext cx="411480" cy="259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8708" y="406167"/>
                  <a:ext cx="5371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14:cNvPr>
              <p14:cNvContentPartPr/>
              <p14:nvPr/>
            </p14:nvContentPartPr>
            <p14:xfrm>
              <a:off x="7004148" y="731247"/>
              <a:ext cx="156240" cy="324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41148" y="668247"/>
                <a:ext cx="281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3" name="Entrada de lápiz 72">
                <a:extLst>
                  <a:ext uri="{FF2B5EF4-FFF2-40B4-BE49-F238E27FC236}">
                    <a16:creationId xmlns:a16="http://schemas.microsoft.com/office/drawing/2014/main" id="{AA4E9124-F79D-8F7B-CFC7-D9DA920DB60E}"/>
                  </a:ext>
                </a:extLst>
              </p14:cNvPr>
              <p14:cNvContentPartPr/>
              <p14:nvPr/>
            </p14:nvContentPartPr>
            <p14:xfrm>
              <a:off x="5204148" y="2522607"/>
              <a:ext cx="339480" cy="34560"/>
            </p14:xfrm>
          </p:contentPart>
        </mc:Choice>
        <mc:Fallback xmlns="">
          <p:pic>
            <p:nvPicPr>
              <p:cNvPr id="73" name="Entrada de lápiz 72">
                <a:extLst>
                  <a:ext uri="{FF2B5EF4-FFF2-40B4-BE49-F238E27FC236}">
                    <a16:creationId xmlns:a16="http://schemas.microsoft.com/office/drawing/2014/main" id="{AA4E9124-F79D-8F7B-CFC7-D9DA920DB60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41508" y="2459607"/>
                <a:ext cx="4651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9B5292D6-907E-48FB-63EF-2FFFC5FA9380}"/>
                  </a:ext>
                </a:extLst>
              </p14:cNvPr>
              <p14:cNvContentPartPr/>
              <p14:nvPr/>
            </p14:nvContentPartPr>
            <p14:xfrm>
              <a:off x="3064308" y="3593247"/>
              <a:ext cx="622080" cy="1980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9B5292D6-907E-48FB-63EF-2FFFC5FA938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01308" y="3530247"/>
                <a:ext cx="747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5" name="Entrada de lápiz 74">
                <a:extLst>
                  <a:ext uri="{FF2B5EF4-FFF2-40B4-BE49-F238E27FC236}">
                    <a16:creationId xmlns:a16="http://schemas.microsoft.com/office/drawing/2014/main" id="{A656EFF2-7F67-9C55-C95F-84981A25C1C1}"/>
                  </a:ext>
                </a:extLst>
              </p14:cNvPr>
              <p14:cNvContentPartPr/>
              <p14:nvPr/>
            </p14:nvContentPartPr>
            <p14:xfrm>
              <a:off x="3786828" y="4041807"/>
              <a:ext cx="324720" cy="19080"/>
            </p14:xfrm>
          </p:contentPart>
        </mc:Choice>
        <mc:Fallback xmlns="">
          <p:pic>
            <p:nvPicPr>
              <p:cNvPr id="75" name="Entrada de lápiz 74">
                <a:extLst>
                  <a:ext uri="{FF2B5EF4-FFF2-40B4-BE49-F238E27FC236}">
                    <a16:creationId xmlns:a16="http://schemas.microsoft.com/office/drawing/2014/main" id="{A656EFF2-7F67-9C55-C95F-84981A25C1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23828" y="3979167"/>
                <a:ext cx="4503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14:cNvPr>
              <p14:cNvContentPartPr/>
              <p14:nvPr/>
            </p14:nvContentPartPr>
            <p14:xfrm>
              <a:off x="4048188" y="4779447"/>
              <a:ext cx="71280" cy="2016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85188" y="4716807"/>
                <a:ext cx="196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14:cNvPr>
              <p14:cNvContentPartPr/>
              <p14:nvPr/>
            </p14:nvContentPartPr>
            <p14:xfrm>
              <a:off x="1565988" y="5396487"/>
              <a:ext cx="244440" cy="1188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02988" y="5333847"/>
                <a:ext cx="370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14:cNvPr>
              <p14:cNvContentPartPr/>
              <p14:nvPr/>
            </p14:nvContentPartPr>
            <p14:xfrm>
              <a:off x="4853148" y="5384967"/>
              <a:ext cx="277200" cy="2088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90148" y="5322327"/>
                <a:ext cx="402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0" name="Entrada de lápiz 79">
                <a:extLst>
                  <a:ext uri="{FF2B5EF4-FFF2-40B4-BE49-F238E27FC236}">
                    <a16:creationId xmlns:a16="http://schemas.microsoft.com/office/drawing/2014/main" id="{B175DA82-2B17-F993-D1EB-A7AAD3926355}"/>
                  </a:ext>
                </a:extLst>
              </p14:cNvPr>
              <p14:cNvContentPartPr/>
              <p14:nvPr/>
            </p14:nvContentPartPr>
            <p14:xfrm>
              <a:off x="6641628" y="3647967"/>
              <a:ext cx="473040" cy="20160"/>
            </p14:xfrm>
          </p:contentPart>
        </mc:Choice>
        <mc:Fallback xmlns="">
          <p:pic>
            <p:nvPicPr>
              <p:cNvPr id="80" name="Entrada de lápiz 79">
                <a:extLst>
                  <a:ext uri="{FF2B5EF4-FFF2-40B4-BE49-F238E27FC236}">
                    <a16:creationId xmlns:a16="http://schemas.microsoft.com/office/drawing/2014/main" id="{B175DA82-2B17-F993-D1EB-A7AAD39263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78988" y="3584967"/>
                <a:ext cx="5986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1" name="Entrada de lápiz 80">
                <a:extLst>
                  <a:ext uri="{FF2B5EF4-FFF2-40B4-BE49-F238E27FC236}">
                    <a16:creationId xmlns:a16="http://schemas.microsoft.com/office/drawing/2014/main" id="{47C6CA32-5285-AB9E-E53C-92252CD20CDF}"/>
                  </a:ext>
                </a:extLst>
              </p14:cNvPr>
              <p14:cNvContentPartPr/>
              <p14:nvPr/>
            </p14:nvContentPartPr>
            <p14:xfrm>
              <a:off x="7034028" y="3950727"/>
              <a:ext cx="318960" cy="12960"/>
            </p14:xfrm>
          </p:contentPart>
        </mc:Choice>
        <mc:Fallback xmlns="">
          <p:pic>
            <p:nvPicPr>
              <p:cNvPr id="81" name="Entrada de lápiz 80">
                <a:extLst>
                  <a:ext uri="{FF2B5EF4-FFF2-40B4-BE49-F238E27FC236}">
                    <a16:creationId xmlns:a16="http://schemas.microsoft.com/office/drawing/2014/main" id="{47C6CA32-5285-AB9E-E53C-92252CD20CD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71028" y="3888087"/>
                <a:ext cx="4446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14:cNvPr>
              <p14:cNvContentPartPr/>
              <p14:nvPr/>
            </p14:nvContentPartPr>
            <p14:xfrm>
              <a:off x="7358748" y="4573167"/>
              <a:ext cx="71280" cy="1044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95748" y="4510527"/>
                <a:ext cx="1969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3" name="Entrada de lápiz 82">
                <a:extLst>
                  <a:ext uri="{FF2B5EF4-FFF2-40B4-BE49-F238E27FC236}">
                    <a16:creationId xmlns:a16="http://schemas.microsoft.com/office/drawing/2014/main" id="{648FCC45-253A-ABA4-778B-BEC8CA486B5A}"/>
                  </a:ext>
                </a:extLst>
              </p14:cNvPr>
              <p14:cNvContentPartPr/>
              <p14:nvPr/>
            </p14:nvContentPartPr>
            <p14:xfrm>
              <a:off x="9645108" y="3651207"/>
              <a:ext cx="517680" cy="38160"/>
            </p14:xfrm>
          </p:contentPart>
        </mc:Choice>
        <mc:Fallback xmlns="">
          <p:pic>
            <p:nvPicPr>
              <p:cNvPr id="83" name="Entrada de lápiz 82">
                <a:extLst>
                  <a:ext uri="{FF2B5EF4-FFF2-40B4-BE49-F238E27FC236}">
                    <a16:creationId xmlns:a16="http://schemas.microsoft.com/office/drawing/2014/main" id="{648FCC45-253A-ABA4-778B-BEC8CA486B5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82108" y="3588207"/>
                <a:ext cx="6433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Entrada de lápiz 83">
                <a:extLst>
                  <a:ext uri="{FF2B5EF4-FFF2-40B4-BE49-F238E27FC236}">
                    <a16:creationId xmlns:a16="http://schemas.microsoft.com/office/drawing/2014/main" id="{B95F3AD3-7268-7D5C-7CE9-957684BB3E78}"/>
                  </a:ext>
                </a:extLst>
              </p14:cNvPr>
              <p14:cNvContentPartPr/>
              <p14:nvPr/>
            </p14:nvContentPartPr>
            <p14:xfrm>
              <a:off x="10000788" y="3877287"/>
              <a:ext cx="339480" cy="19440"/>
            </p14:xfrm>
          </p:contentPart>
        </mc:Choice>
        <mc:Fallback xmlns="">
          <p:pic>
            <p:nvPicPr>
              <p:cNvPr id="84" name="Entrada de lápiz 83">
                <a:extLst>
                  <a:ext uri="{FF2B5EF4-FFF2-40B4-BE49-F238E27FC236}">
                    <a16:creationId xmlns:a16="http://schemas.microsoft.com/office/drawing/2014/main" id="{B95F3AD3-7268-7D5C-7CE9-957684BB3E7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37788" y="3814647"/>
                <a:ext cx="4651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5" name="Entrada de lápiz 84">
                <a:extLst>
                  <a:ext uri="{FF2B5EF4-FFF2-40B4-BE49-F238E27FC236}">
                    <a16:creationId xmlns:a16="http://schemas.microsoft.com/office/drawing/2014/main" id="{E443D3CA-6E9C-48A1-866E-B3DBE6B90414}"/>
                  </a:ext>
                </a:extLst>
              </p14:cNvPr>
              <p14:cNvContentPartPr/>
              <p14:nvPr/>
            </p14:nvContentPartPr>
            <p14:xfrm>
              <a:off x="10276908" y="4139367"/>
              <a:ext cx="78480" cy="14400"/>
            </p14:xfrm>
          </p:contentPart>
        </mc:Choice>
        <mc:Fallback xmlns="">
          <p:pic>
            <p:nvPicPr>
              <p:cNvPr id="85" name="Entrada de lápiz 84">
                <a:extLst>
                  <a:ext uri="{FF2B5EF4-FFF2-40B4-BE49-F238E27FC236}">
                    <a16:creationId xmlns:a16="http://schemas.microsoft.com/office/drawing/2014/main" id="{E443D3CA-6E9C-48A1-866E-B3DBE6B9041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13908" y="4076727"/>
                <a:ext cx="2041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7" name="Entrada de lápiz 86">
                <a:extLst>
                  <a:ext uri="{FF2B5EF4-FFF2-40B4-BE49-F238E27FC236}">
                    <a16:creationId xmlns:a16="http://schemas.microsoft.com/office/drawing/2014/main" id="{45EBD7CB-EB6B-9DDD-343B-9E5D08103652}"/>
                  </a:ext>
                </a:extLst>
              </p14:cNvPr>
              <p14:cNvContentPartPr/>
              <p14:nvPr/>
            </p14:nvContentPartPr>
            <p14:xfrm>
              <a:off x="7922868" y="2100687"/>
              <a:ext cx="344520" cy="36720"/>
            </p14:xfrm>
          </p:contentPart>
        </mc:Choice>
        <mc:Fallback xmlns="">
          <p:pic>
            <p:nvPicPr>
              <p:cNvPr id="87" name="Entrada de lápiz 86">
                <a:extLst>
                  <a:ext uri="{FF2B5EF4-FFF2-40B4-BE49-F238E27FC236}">
                    <a16:creationId xmlns:a16="http://schemas.microsoft.com/office/drawing/2014/main" id="{45EBD7CB-EB6B-9DDD-343B-9E5D0810365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59868" y="2038047"/>
                <a:ext cx="47016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9909AD0A-95FC-1CAC-ED39-CC8F713A7C4A}"/>
              </a:ext>
            </a:extLst>
          </p:cNvPr>
          <p:cNvGrpSpPr/>
          <p:nvPr/>
        </p:nvGrpSpPr>
        <p:grpSpPr>
          <a:xfrm>
            <a:off x="8277468" y="5705727"/>
            <a:ext cx="296280" cy="37440"/>
            <a:chOff x="8277468" y="5705727"/>
            <a:chExt cx="296280" cy="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14:cNvPr>
                <p14:cNvContentPartPr/>
                <p14:nvPr/>
              </p14:nvContentPartPr>
              <p14:xfrm>
                <a:off x="8277468" y="5717247"/>
                <a:ext cx="229680" cy="12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14828" y="5654607"/>
                  <a:ext cx="355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14:cNvPr>
                <p14:cNvContentPartPr/>
                <p14:nvPr/>
              </p14:nvContentPartPr>
              <p14:xfrm>
                <a:off x="8442708" y="5705727"/>
                <a:ext cx="131040" cy="374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79708" y="5643087"/>
                  <a:ext cx="2566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F22754A2-149F-360C-1FEA-18F68735A189}"/>
              </a:ext>
            </a:extLst>
          </p:cNvPr>
          <p:cNvGrpSpPr/>
          <p:nvPr/>
        </p:nvGrpSpPr>
        <p:grpSpPr>
          <a:xfrm>
            <a:off x="10378788" y="2000247"/>
            <a:ext cx="127800" cy="233280"/>
            <a:chOff x="10378788" y="2000247"/>
            <a:chExt cx="1278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14:cNvPr>
                <p14:cNvContentPartPr/>
                <p14:nvPr/>
              </p14:nvContentPartPr>
              <p14:xfrm>
                <a:off x="10378788" y="2140647"/>
                <a:ext cx="97560" cy="92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5788" y="2078007"/>
                  <a:ext cx="22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14:cNvPr>
                <p14:cNvContentPartPr/>
                <p14:nvPr/>
              </p14:nvContentPartPr>
              <p14:xfrm>
                <a:off x="10388868" y="2000247"/>
                <a:ext cx="117720" cy="1735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25868" y="1937607"/>
                  <a:ext cx="24336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14:cNvPr>
              <p14:cNvContentPartPr/>
              <p14:nvPr/>
            </p14:nvContentPartPr>
            <p14:xfrm>
              <a:off x="10420908" y="1050567"/>
              <a:ext cx="274680" cy="3924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57908" y="987927"/>
                <a:ext cx="40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14:cNvPr>
              <p14:cNvContentPartPr/>
              <p14:nvPr/>
            </p14:nvContentPartPr>
            <p14:xfrm>
              <a:off x="9413268" y="325167"/>
              <a:ext cx="789120" cy="4752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50628" y="262527"/>
                <a:ext cx="914760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Elipse 15">
            <a:extLst>
              <a:ext uri="{FF2B5EF4-FFF2-40B4-BE49-F238E27FC236}">
                <a16:creationId xmlns:a16="http://schemas.microsoft.com/office/drawing/2014/main" id="{1C55C422-1A15-EE6F-8A53-0B23E6BB54A4}"/>
              </a:ext>
            </a:extLst>
          </p:cNvPr>
          <p:cNvSpPr/>
          <p:nvPr/>
        </p:nvSpPr>
        <p:spPr>
          <a:xfrm>
            <a:off x="2343324" y="1011489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EDD8A4-48AA-5BD0-14E8-38B03D868B5E}"/>
              </a:ext>
            </a:extLst>
          </p:cNvPr>
          <p:cNvSpPr txBox="1"/>
          <p:nvPr/>
        </p:nvSpPr>
        <p:spPr>
          <a:xfrm>
            <a:off x="2172598" y="1105478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0BFE7BA-13D5-9617-8AA1-4EE62346BD4E}"/>
              </a:ext>
            </a:extLst>
          </p:cNvPr>
          <p:cNvSpPr/>
          <p:nvPr/>
        </p:nvSpPr>
        <p:spPr>
          <a:xfrm>
            <a:off x="2343324" y="4257465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E593457-23C1-BFD3-B712-C1E3A3BC4A54}"/>
              </a:ext>
            </a:extLst>
          </p:cNvPr>
          <p:cNvSpPr txBox="1"/>
          <p:nvPr/>
        </p:nvSpPr>
        <p:spPr>
          <a:xfrm>
            <a:off x="2172598" y="4351454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2020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28FAF8E-5AAD-FA9E-6715-8566385860E7}"/>
              </a:ext>
            </a:extLst>
          </p:cNvPr>
          <p:cNvSpPr/>
          <p:nvPr/>
        </p:nvSpPr>
        <p:spPr>
          <a:xfrm>
            <a:off x="5699302" y="1008447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309C407-6E79-550F-3BC9-08443CC4BFA0}"/>
              </a:ext>
            </a:extLst>
          </p:cNvPr>
          <p:cNvSpPr txBox="1"/>
          <p:nvPr/>
        </p:nvSpPr>
        <p:spPr>
          <a:xfrm>
            <a:off x="5528576" y="1102436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C72423D-1148-E0AD-9788-BB9B698E635C}"/>
              </a:ext>
            </a:extLst>
          </p:cNvPr>
          <p:cNvSpPr/>
          <p:nvPr/>
        </p:nvSpPr>
        <p:spPr>
          <a:xfrm>
            <a:off x="8858368" y="1050567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A4BE678-AACC-E2F3-CC45-5FF44DB9E9A0}"/>
              </a:ext>
            </a:extLst>
          </p:cNvPr>
          <p:cNvSpPr txBox="1"/>
          <p:nvPr/>
        </p:nvSpPr>
        <p:spPr>
          <a:xfrm>
            <a:off x="8687642" y="1144556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2021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FD12508-BA3C-0533-7063-0E1352DA788A}"/>
              </a:ext>
            </a:extLst>
          </p:cNvPr>
          <p:cNvSpPr/>
          <p:nvPr/>
        </p:nvSpPr>
        <p:spPr>
          <a:xfrm>
            <a:off x="5689823" y="4269959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C4665A0-4941-9D8A-C018-F236F8432BB4}"/>
              </a:ext>
            </a:extLst>
          </p:cNvPr>
          <p:cNvSpPr txBox="1"/>
          <p:nvPr/>
        </p:nvSpPr>
        <p:spPr>
          <a:xfrm>
            <a:off x="5519097" y="4363948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2019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91C95D8-8E7C-AB65-468E-8AE06B89A69D}"/>
              </a:ext>
            </a:extLst>
          </p:cNvPr>
          <p:cNvSpPr/>
          <p:nvPr/>
        </p:nvSpPr>
        <p:spPr>
          <a:xfrm>
            <a:off x="8808262" y="4257465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5F6E6C9-F002-99A3-442A-4DC3BA081495}"/>
              </a:ext>
            </a:extLst>
          </p:cNvPr>
          <p:cNvSpPr txBox="1"/>
          <p:nvPr/>
        </p:nvSpPr>
        <p:spPr>
          <a:xfrm>
            <a:off x="8637536" y="4351454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9467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99AE4838-5ED6-F934-1640-07CE2DBE7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65" y="-18212"/>
            <a:ext cx="5747657" cy="55950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3CDEAA-B341-3346-FA01-25C1B659B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>
          <a:xfrm>
            <a:off x="348343" y="135306"/>
            <a:ext cx="5747657" cy="55190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0ABCC7-B475-858F-974D-703ABACF0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>
          <a:xfrm>
            <a:off x="925666" y="7520249"/>
            <a:ext cx="6060159" cy="56646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C0D176-C336-08F3-3854-5CF6F8F720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71" t="51987" b="40996"/>
          <a:stretch/>
        </p:blipFill>
        <p:spPr>
          <a:xfrm>
            <a:off x="4869951" y="2894834"/>
            <a:ext cx="1248909" cy="4032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CD18281-8BEE-89EE-0F91-031E0A5D8148}"/>
              </a:ext>
            </a:extLst>
          </p:cNvPr>
          <p:cNvSpPr txBox="1"/>
          <p:nvPr/>
        </p:nvSpPr>
        <p:spPr>
          <a:xfrm>
            <a:off x="4835599" y="5299215"/>
            <a:ext cx="245656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énicas</a:t>
            </a:r>
          </a:p>
          <a:p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os y exposiciones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Monumentos y yacimientos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Cine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Desconocido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AB2DDF-6F61-C032-284E-040850C18204}"/>
              </a:ext>
            </a:extLst>
          </p:cNvPr>
          <p:cNvSpPr/>
          <p:nvPr/>
        </p:nvSpPr>
        <p:spPr>
          <a:xfrm>
            <a:off x="4311290" y="5229227"/>
            <a:ext cx="2980876" cy="12571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5E77F9D-FC58-D940-D231-EBE91EF46888}"/>
              </a:ext>
            </a:extLst>
          </p:cNvPr>
          <p:cNvSpPr/>
          <p:nvPr/>
        </p:nvSpPr>
        <p:spPr>
          <a:xfrm>
            <a:off x="4471659" y="5413288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CE5F3A-DA86-BBD4-6565-D5B38FD14AFA}"/>
              </a:ext>
            </a:extLst>
          </p:cNvPr>
          <p:cNvSpPr/>
          <p:nvPr/>
        </p:nvSpPr>
        <p:spPr>
          <a:xfrm>
            <a:off x="4471659" y="5624343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8A9E10-71ED-7ECF-AB24-C969EE5BF174}"/>
              </a:ext>
            </a:extLst>
          </p:cNvPr>
          <p:cNvSpPr/>
          <p:nvPr/>
        </p:nvSpPr>
        <p:spPr>
          <a:xfrm>
            <a:off x="4471659" y="5835398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7896631-5F55-918C-B210-3CFC916A6DD6}"/>
              </a:ext>
            </a:extLst>
          </p:cNvPr>
          <p:cNvSpPr/>
          <p:nvPr/>
        </p:nvSpPr>
        <p:spPr>
          <a:xfrm>
            <a:off x="4471659" y="6046453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FDCFF1-F8BB-969D-25A5-693D417B9E59}"/>
              </a:ext>
            </a:extLst>
          </p:cNvPr>
          <p:cNvSpPr/>
          <p:nvPr/>
        </p:nvSpPr>
        <p:spPr>
          <a:xfrm>
            <a:off x="4471659" y="6257508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3F8862F-4890-50BF-E281-0A98794383AF}"/>
              </a:ext>
            </a:extLst>
          </p:cNvPr>
          <p:cNvSpPr/>
          <p:nvPr/>
        </p:nvSpPr>
        <p:spPr>
          <a:xfrm>
            <a:off x="2259222" y="2036200"/>
            <a:ext cx="1448761" cy="1448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747D41-DBA9-80F6-F1DF-1D8B7845EAC2}"/>
              </a:ext>
            </a:extLst>
          </p:cNvPr>
          <p:cNvSpPr txBox="1"/>
          <p:nvPr/>
        </p:nvSpPr>
        <p:spPr>
          <a:xfrm>
            <a:off x="2259221" y="2221971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9C5C920-AB3F-F45C-6B5A-64C5C2828750}"/>
              </a:ext>
            </a:extLst>
          </p:cNvPr>
          <p:cNvSpPr/>
          <p:nvPr/>
        </p:nvSpPr>
        <p:spPr>
          <a:xfrm>
            <a:off x="7550843" y="2088071"/>
            <a:ext cx="1448761" cy="1448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FDF6297-7A76-2E16-0093-3324452786D3}"/>
              </a:ext>
            </a:extLst>
          </p:cNvPr>
          <p:cNvSpPr txBox="1"/>
          <p:nvPr/>
        </p:nvSpPr>
        <p:spPr>
          <a:xfrm>
            <a:off x="7550842" y="2273842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Entrada de lápiz 18">
                <a:extLst>
                  <a:ext uri="{FF2B5EF4-FFF2-40B4-BE49-F238E27FC236}">
                    <a16:creationId xmlns:a16="http://schemas.microsoft.com/office/drawing/2014/main" id="{A56D504C-49B5-B4F8-896C-F01EEBF8E2D0}"/>
                  </a:ext>
                </a:extLst>
              </p14:cNvPr>
              <p14:cNvContentPartPr/>
              <p14:nvPr/>
            </p14:nvContentPartPr>
            <p14:xfrm>
              <a:off x="363237" y="2708799"/>
              <a:ext cx="613800" cy="35280"/>
            </p14:xfrm>
          </p:contentPart>
        </mc:Choice>
        <mc:Fallback>
          <p:pic>
            <p:nvPicPr>
              <p:cNvPr id="19" name="Entrada de lápiz 18">
                <a:extLst>
                  <a:ext uri="{FF2B5EF4-FFF2-40B4-BE49-F238E27FC236}">
                    <a16:creationId xmlns:a16="http://schemas.microsoft.com/office/drawing/2014/main" id="{A56D504C-49B5-B4F8-896C-F01EEBF8E2D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0237" y="2646159"/>
                <a:ext cx="7394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39E18123-B80C-BB89-A791-C0DD52843210}"/>
                  </a:ext>
                </a:extLst>
              </p14:cNvPr>
              <p14:cNvContentPartPr/>
              <p14:nvPr/>
            </p14:nvContentPartPr>
            <p14:xfrm>
              <a:off x="3805557" y="4646679"/>
              <a:ext cx="172440" cy="12600"/>
            </p14:xfrm>
          </p:contentPart>
        </mc:Choice>
        <mc:Fallback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39E18123-B80C-BB89-A791-C0DD528432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42557" y="4583679"/>
                <a:ext cx="2980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22D119FC-C3D2-A767-133D-3D6FB97F6E04}"/>
                  </a:ext>
                </a:extLst>
              </p14:cNvPr>
              <p14:cNvContentPartPr/>
              <p14:nvPr/>
            </p14:nvContentPartPr>
            <p14:xfrm>
              <a:off x="4967277" y="3064839"/>
              <a:ext cx="1449720" cy="2376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22D119FC-C3D2-A767-133D-3D6FB97F6E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04277" y="3002199"/>
                <a:ext cx="15753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2FE496D6-50DC-66C0-4803-857F13EFE963}"/>
                  </a:ext>
                </a:extLst>
              </p14:cNvPr>
              <p14:cNvContentPartPr/>
              <p14:nvPr/>
            </p14:nvContentPartPr>
            <p14:xfrm>
              <a:off x="4816797" y="3601599"/>
              <a:ext cx="506160" cy="1368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2FE496D6-50DC-66C0-4803-857F13EFE96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4157" y="3538599"/>
                <a:ext cx="6318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E495BEB5-00AE-CB4A-ACB4-A9A47FF2F8CC}"/>
                  </a:ext>
                </a:extLst>
              </p14:cNvPr>
              <p14:cNvContentPartPr/>
              <p14:nvPr/>
            </p14:nvContentPartPr>
            <p14:xfrm>
              <a:off x="4439877" y="1505319"/>
              <a:ext cx="924120" cy="2448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E495BEB5-00AE-CB4A-ACB4-A9A47FF2F8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77237" y="1442319"/>
                <a:ext cx="1049760" cy="1501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1724D874-126B-4285-A18C-E94B30E9F39C}"/>
              </a:ext>
            </a:extLst>
          </p:cNvPr>
          <p:cNvSpPr txBox="1"/>
          <p:nvPr/>
        </p:nvSpPr>
        <p:spPr>
          <a:xfrm>
            <a:off x="7200863" y="728812"/>
            <a:ext cx="113181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Circo Price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0D3DD03-84F7-8276-FD60-17342C9B20A8}"/>
              </a:ext>
            </a:extLst>
          </p:cNvPr>
          <p:cNvSpPr txBox="1"/>
          <p:nvPr/>
        </p:nvSpPr>
        <p:spPr>
          <a:xfrm>
            <a:off x="5822109" y="932623"/>
            <a:ext cx="180743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Teatro Circo Price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9D26290-6A83-23B9-61C5-AFFF8BB92FC9}"/>
              </a:ext>
            </a:extLst>
          </p:cNvPr>
          <p:cNvSpPr txBox="1"/>
          <p:nvPr/>
        </p:nvSpPr>
        <p:spPr>
          <a:xfrm>
            <a:off x="5702780" y="1930671"/>
            <a:ext cx="113181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Teatro Español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4CD8BA3-F4DC-0483-4A55-C69CF708F152}"/>
              </a:ext>
            </a:extLst>
          </p:cNvPr>
          <p:cNvSpPr txBox="1"/>
          <p:nvPr/>
        </p:nvSpPr>
        <p:spPr>
          <a:xfrm>
            <a:off x="5830689" y="4086647"/>
            <a:ext cx="144876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Teatro Fernán Gómez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A85FDAE-F106-80E4-E303-0F93D7D1B47A}"/>
              </a:ext>
            </a:extLst>
          </p:cNvPr>
          <p:cNvSpPr txBox="1"/>
          <p:nvPr/>
        </p:nvSpPr>
        <p:spPr>
          <a:xfrm>
            <a:off x="9017959" y="4440062"/>
            <a:ext cx="144876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Cineteca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20F008-4B16-A978-58CB-132A6FCF849A}"/>
              </a:ext>
            </a:extLst>
          </p:cNvPr>
          <p:cNvSpPr txBox="1"/>
          <p:nvPr/>
        </p:nvSpPr>
        <p:spPr>
          <a:xfrm>
            <a:off x="10061527" y="2215356"/>
            <a:ext cx="324867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Conde Duque Actividades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0F3A156-EE96-93DB-B7D3-954E7A9CBB41}"/>
              </a:ext>
            </a:extLst>
          </p:cNvPr>
          <p:cNvSpPr txBox="1"/>
          <p:nvPr/>
        </p:nvSpPr>
        <p:spPr>
          <a:xfrm>
            <a:off x="10047413" y="3470286"/>
            <a:ext cx="14487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Actividades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Culturales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VARIAS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3D431ED-96C1-C900-538A-1E231E45451E}"/>
              </a:ext>
            </a:extLst>
          </p:cNvPr>
          <p:cNvSpPr txBox="1"/>
          <p:nvPr/>
        </p:nvSpPr>
        <p:spPr>
          <a:xfrm>
            <a:off x="10186101" y="2931398"/>
            <a:ext cx="144876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Convenios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BDA654E-046A-78E5-9E6E-D0DEA0040598}"/>
              </a:ext>
            </a:extLst>
          </p:cNvPr>
          <p:cNvSpPr txBox="1"/>
          <p:nvPr/>
        </p:nvSpPr>
        <p:spPr>
          <a:xfrm>
            <a:off x="10090603" y="2561794"/>
            <a:ext cx="219032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Conde Duque Expos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A100266-C5AB-9533-3090-4A7E5C62BF71}"/>
              </a:ext>
            </a:extLst>
          </p:cNvPr>
          <p:cNvSpPr txBox="1"/>
          <p:nvPr/>
        </p:nvSpPr>
        <p:spPr>
          <a:xfrm>
            <a:off x="9247712" y="1001556"/>
            <a:ext cx="201761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Matadero de Madrid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8B622E5-79A4-9529-72E7-3A2C1D4A0821}"/>
              </a:ext>
            </a:extLst>
          </p:cNvPr>
          <p:cNvCxnSpPr>
            <a:cxnSpLocks/>
          </p:cNvCxnSpPr>
          <p:nvPr/>
        </p:nvCxnSpPr>
        <p:spPr>
          <a:xfrm>
            <a:off x="7374989" y="1125980"/>
            <a:ext cx="305986" cy="15516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6F9C0F9-07C3-4DA3-EBF0-E354912BDF01}"/>
              </a:ext>
            </a:extLst>
          </p:cNvPr>
          <p:cNvCxnSpPr>
            <a:cxnSpLocks/>
          </p:cNvCxnSpPr>
          <p:nvPr/>
        </p:nvCxnSpPr>
        <p:spPr>
          <a:xfrm>
            <a:off x="7850172" y="957346"/>
            <a:ext cx="176816" cy="2462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478B930-8554-3CE1-0168-55BAA6809073}"/>
              </a:ext>
            </a:extLst>
          </p:cNvPr>
          <p:cNvCxnSpPr>
            <a:cxnSpLocks/>
          </p:cNvCxnSpPr>
          <p:nvPr/>
        </p:nvCxnSpPr>
        <p:spPr>
          <a:xfrm>
            <a:off x="6438484" y="2180282"/>
            <a:ext cx="239247" cy="104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DC922C58-78C1-771F-62EB-35EB7BA01CD9}"/>
              </a:ext>
            </a:extLst>
          </p:cNvPr>
          <p:cNvCxnSpPr>
            <a:cxnSpLocks/>
          </p:cNvCxnSpPr>
          <p:nvPr/>
        </p:nvCxnSpPr>
        <p:spPr>
          <a:xfrm flipV="1">
            <a:off x="7081239" y="4159155"/>
            <a:ext cx="106425" cy="8996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0E6C1A4-25DC-AA49-A2C1-DDF395643FD0}"/>
              </a:ext>
            </a:extLst>
          </p:cNvPr>
          <p:cNvCxnSpPr>
            <a:cxnSpLocks/>
          </p:cNvCxnSpPr>
          <p:nvPr/>
        </p:nvCxnSpPr>
        <p:spPr>
          <a:xfrm>
            <a:off x="9199614" y="4367239"/>
            <a:ext cx="147192" cy="13237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77F2D038-6345-953A-1A4C-7475F078AF96}"/>
              </a:ext>
            </a:extLst>
          </p:cNvPr>
          <p:cNvCxnSpPr>
            <a:cxnSpLocks/>
          </p:cNvCxnSpPr>
          <p:nvPr/>
        </p:nvCxnSpPr>
        <p:spPr>
          <a:xfrm>
            <a:off x="9990558" y="3615712"/>
            <a:ext cx="124021" cy="11808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1262F369-05EE-ACD5-14A9-53F8CBE53B8C}"/>
              </a:ext>
            </a:extLst>
          </p:cNvPr>
          <p:cNvCxnSpPr>
            <a:cxnSpLocks/>
          </p:cNvCxnSpPr>
          <p:nvPr/>
        </p:nvCxnSpPr>
        <p:spPr>
          <a:xfrm>
            <a:off x="10114579" y="3020861"/>
            <a:ext cx="141938" cy="4377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BFA35A39-0047-6237-966C-764B7E07ED8A}"/>
              </a:ext>
            </a:extLst>
          </p:cNvPr>
          <p:cNvCxnSpPr>
            <a:cxnSpLocks/>
          </p:cNvCxnSpPr>
          <p:nvPr/>
        </p:nvCxnSpPr>
        <p:spPr>
          <a:xfrm>
            <a:off x="10019634" y="2713087"/>
            <a:ext cx="14193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CBC7307A-EFD4-94C3-5959-D8FA1F59AC26}"/>
              </a:ext>
            </a:extLst>
          </p:cNvPr>
          <p:cNvCxnSpPr>
            <a:cxnSpLocks/>
          </p:cNvCxnSpPr>
          <p:nvPr/>
        </p:nvCxnSpPr>
        <p:spPr>
          <a:xfrm>
            <a:off x="9990558" y="2373504"/>
            <a:ext cx="14193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BA094B8E-C774-D3E1-A969-3850111AAB46}"/>
              </a:ext>
            </a:extLst>
          </p:cNvPr>
          <p:cNvCxnSpPr>
            <a:cxnSpLocks/>
          </p:cNvCxnSpPr>
          <p:nvPr/>
        </p:nvCxnSpPr>
        <p:spPr>
          <a:xfrm flipV="1">
            <a:off x="9346806" y="1271177"/>
            <a:ext cx="113424" cy="1079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9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12F564-7601-3EAE-9DD0-04F37E1CC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08" y="442234"/>
            <a:ext cx="8545584" cy="5973532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FA0C95D-E735-BB33-CED6-C0F14CA79C57}"/>
              </a:ext>
            </a:extLst>
          </p:cNvPr>
          <p:cNvSpPr/>
          <p:nvPr/>
        </p:nvSpPr>
        <p:spPr>
          <a:xfrm>
            <a:off x="1597688" y="211015"/>
            <a:ext cx="8996624" cy="641084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263CBF-4A6D-2D78-A0AA-3E17B934EA22}"/>
              </a:ext>
            </a:extLst>
          </p:cNvPr>
          <p:cNvSpPr txBox="1"/>
          <p:nvPr/>
        </p:nvSpPr>
        <p:spPr>
          <a:xfrm>
            <a:off x="7887416" y="5584769"/>
            <a:ext cx="2481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Consumidores </a:t>
            </a:r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9269874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175</Words>
  <Application>Microsoft Office PowerPoint</Application>
  <PresentationFormat>Panorámica</PresentationFormat>
  <Paragraphs>71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Aptos</vt:lpstr>
      <vt:lpstr>Arial</vt:lpstr>
      <vt:lpstr>Arial Black</vt:lpstr>
      <vt:lpstr>Calibri</vt:lpstr>
      <vt:lpstr>Calibri Light</vt:lpstr>
      <vt:lpstr>Tema de Office</vt:lpstr>
      <vt:lpstr>Presentación de PowerPoint</vt:lpstr>
      <vt:lpstr>Madrid, enero 1983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Paula García Fernández</dc:creator>
  <cp:lastModifiedBy>Paula García Fernández</cp:lastModifiedBy>
  <cp:revision>3</cp:revision>
  <dcterms:created xsi:type="dcterms:W3CDTF">2024-10-13T20:38:55Z</dcterms:created>
  <dcterms:modified xsi:type="dcterms:W3CDTF">2024-10-15T20:02:10Z</dcterms:modified>
</cp:coreProperties>
</file>